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0" r:id="rId1"/>
  </p:sldMasterIdLst>
  <p:notesMasterIdLst>
    <p:notesMasterId r:id="rId27"/>
  </p:notesMasterIdLst>
  <p:sldIdLst>
    <p:sldId id="285" r:id="rId2"/>
    <p:sldId id="324" r:id="rId3"/>
    <p:sldId id="257" r:id="rId4"/>
    <p:sldId id="325" r:id="rId5"/>
    <p:sldId id="258" r:id="rId6"/>
    <p:sldId id="306" r:id="rId7"/>
    <p:sldId id="314" r:id="rId8"/>
    <p:sldId id="302" r:id="rId9"/>
    <p:sldId id="315" r:id="rId10"/>
    <p:sldId id="304" r:id="rId11"/>
    <p:sldId id="271" r:id="rId12"/>
    <p:sldId id="286" r:id="rId13"/>
    <p:sldId id="316" r:id="rId14"/>
    <p:sldId id="320" r:id="rId15"/>
    <p:sldId id="321" r:id="rId16"/>
    <p:sldId id="322" r:id="rId17"/>
    <p:sldId id="323" r:id="rId18"/>
    <p:sldId id="276" r:id="rId19"/>
    <p:sldId id="277" r:id="rId20"/>
    <p:sldId id="317" r:id="rId21"/>
    <p:sldId id="318" r:id="rId22"/>
    <p:sldId id="283" r:id="rId23"/>
    <p:sldId id="284" r:id="rId24"/>
    <p:sldId id="327" r:id="rId25"/>
    <p:sldId id="29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4BB6A-A736-4A39-8F8A-FB874A8DF652}" v="4" dt="2022-01-13T09:21:03.5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1" autoAdjust="0"/>
    <p:restoredTop sz="94660"/>
  </p:normalViewPr>
  <p:slideViewPr>
    <p:cSldViewPr>
      <p:cViewPr>
        <p:scale>
          <a:sx n="95" d="100"/>
          <a:sy n="95" d="100"/>
        </p:scale>
        <p:origin x="-259" y="9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ya awasthi" userId="d7ca10a41189203d" providerId="LiveId" clId="{C066D5CE-D226-454F-A608-3D870355DD95}"/>
    <pc:docChg chg="undo custSel addSld delSld modSld modMainMaster modNotesMaster">
      <pc:chgData name="aditya awasthi" userId="d7ca10a41189203d" providerId="LiveId" clId="{C066D5CE-D226-454F-A608-3D870355DD95}" dt="2021-12-10T08:32:48.735" v="483" actId="14100"/>
      <pc:docMkLst>
        <pc:docMk/>
      </pc:docMkLst>
      <pc:sldChg chg="modSp mod modNotes">
        <pc:chgData name="aditya awasthi" userId="d7ca10a41189203d" providerId="LiveId" clId="{C066D5CE-D226-454F-A608-3D870355DD95}" dt="2021-12-10T08:22:00.442" v="419"/>
        <pc:sldMkLst>
          <pc:docMk/>
          <pc:sldMk cId="0" sldId="257"/>
        </pc:sldMkLst>
        <pc:spChg chg="mod">
          <ac:chgData name="aditya awasthi" userId="d7ca10a41189203d" providerId="LiveId" clId="{C066D5CE-D226-454F-A608-3D870355DD95}" dt="2021-12-10T08:22:00.442" v="419"/>
          <ac:spMkLst>
            <pc:docMk/>
            <pc:sldMk cId="0" sldId="257"/>
            <ac:spMk id="2" creationId="{00000000-0000-0000-0000-000000000000}"/>
          </ac:spMkLst>
        </pc:spChg>
        <pc:spChg chg="mod">
          <ac:chgData name="aditya awasthi" userId="d7ca10a41189203d" providerId="LiveId" clId="{C066D5CE-D226-454F-A608-3D870355DD95}" dt="2021-12-10T08:22:00.442" v="419"/>
          <ac:spMkLst>
            <pc:docMk/>
            <pc:sldMk cId="0" sldId="257"/>
            <ac:spMk id="3" creationId="{00000000-0000-0000-0000-000000000000}"/>
          </ac:spMkLst>
        </pc:spChg>
      </pc:sldChg>
      <pc:sldChg chg="modSp">
        <pc:chgData name="aditya awasthi" userId="d7ca10a41189203d" providerId="LiveId" clId="{C066D5CE-D226-454F-A608-3D870355DD95}" dt="2021-12-10T08:22:00.442" v="419"/>
        <pc:sldMkLst>
          <pc:docMk/>
          <pc:sldMk cId="0" sldId="258"/>
        </pc:sldMkLst>
        <pc:spChg chg="mod">
          <ac:chgData name="aditya awasthi" userId="d7ca10a41189203d" providerId="LiveId" clId="{C066D5CE-D226-454F-A608-3D870355DD95}" dt="2021-12-10T08:22:00.442" v="419"/>
          <ac:spMkLst>
            <pc:docMk/>
            <pc:sldMk cId="0" sldId="258"/>
            <ac:spMk id="7170" creationId="{00000000-0000-0000-0000-000000000000}"/>
          </ac:spMkLst>
        </pc:spChg>
        <pc:spChg chg="mod">
          <ac:chgData name="aditya awasthi" userId="d7ca10a41189203d" providerId="LiveId" clId="{C066D5CE-D226-454F-A608-3D870355DD95}" dt="2021-12-10T08:22:00.442" v="419"/>
          <ac:spMkLst>
            <pc:docMk/>
            <pc:sldMk cId="0" sldId="258"/>
            <ac:spMk id="7171" creationId="{00000000-0000-0000-0000-000000000000}"/>
          </ac:spMkLst>
        </pc:spChg>
        <pc:picChg chg="mod">
          <ac:chgData name="aditya awasthi" userId="d7ca10a41189203d" providerId="LiveId" clId="{C066D5CE-D226-454F-A608-3D870355DD95}" dt="2021-12-10T08:22:00.442" v="419"/>
          <ac:picMkLst>
            <pc:docMk/>
            <pc:sldMk cId="0" sldId="258"/>
            <ac:picMk id="9220" creationId="{00000000-0000-0000-0000-000000000000}"/>
          </ac:picMkLst>
        </pc:picChg>
      </pc:sldChg>
      <pc:sldChg chg="modSp mod">
        <pc:chgData name="aditya awasthi" userId="d7ca10a41189203d" providerId="LiveId" clId="{C066D5CE-D226-454F-A608-3D870355DD95}" dt="2021-12-10T08:22:00.442" v="419"/>
        <pc:sldMkLst>
          <pc:docMk/>
          <pc:sldMk cId="0" sldId="271"/>
        </pc:sldMkLst>
        <pc:spChg chg="mod">
          <ac:chgData name="aditya awasthi" userId="d7ca10a41189203d" providerId="LiveId" clId="{C066D5CE-D226-454F-A608-3D870355DD95}" dt="2021-12-10T08:22:00.442" v="419"/>
          <ac:spMkLst>
            <pc:docMk/>
            <pc:sldMk cId="0" sldId="271"/>
            <ac:spMk id="3" creationId="{00000000-0000-0000-0000-000000000000}"/>
          </ac:spMkLst>
        </pc:spChg>
        <pc:spChg chg="mod">
          <ac:chgData name="aditya awasthi" userId="d7ca10a41189203d" providerId="LiveId" clId="{C066D5CE-D226-454F-A608-3D870355DD95}" dt="2021-12-10T08:22:00.442" v="419"/>
          <ac:spMkLst>
            <pc:docMk/>
            <pc:sldMk cId="0" sldId="271"/>
            <ac:spMk id="15363" creationId="{00000000-0000-0000-0000-000000000000}"/>
          </ac:spMkLst>
        </pc:spChg>
      </pc:sldChg>
      <pc:sldChg chg="modSp mod">
        <pc:chgData name="aditya awasthi" userId="d7ca10a41189203d" providerId="LiveId" clId="{C066D5CE-D226-454F-A608-3D870355DD95}" dt="2021-12-10T08:22:00.442" v="419"/>
        <pc:sldMkLst>
          <pc:docMk/>
          <pc:sldMk cId="0" sldId="276"/>
        </pc:sldMkLst>
        <pc:spChg chg="mod">
          <ac:chgData name="aditya awasthi" userId="d7ca10a41189203d" providerId="LiveId" clId="{C066D5CE-D226-454F-A608-3D870355DD95}" dt="2021-12-10T08:22:00.442" v="419"/>
          <ac:spMkLst>
            <pc:docMk/>
            <pc:sldMk cId="0" sldId="276"/>
            <ac:spMk id="22531" creationId="{00000000-0000-0000-0000-000000000000}"/>
          </ac:spMkLst>
        </pc:spChg>
        <pc:picChg chg="mod">
          <ac:chgData name="aditya awasthi" userId="d7ca10a41189203d" providerId="LiveId" clId="{C066D5CE-D226-454F-A608-3D870355DD95}" dt="2021-12-10T08:22:00.442" v="419"/>
          <ac:picMkLst>
            <pc:docMk/>
            <pc:sldMk cId="0" sldId="276"/>
            <ac:picMk id="22530" creationId="{00000000-0000-0000-0000-000000000000}"/>
          </ac:picMkLst>
        </pc:picChg>
      </pc:sldChg>
      <pc:sldChg chg="modSp">
        <pc:chgData name="aditya awasthi" userId="d7ca10a41189203d" providerId="LiveId" clId="{C066D5CE-D226-454F-A608-3D870355DD95}" dt="2021-12-10T08:22:00.442" v="419"/>
        <pc:sldMkLst>
          <pc:docMk/>
          <pc:sldMk cId="0" sldId="277"/>
        </pc:sldMkLst>
        <pc:spChg chg="mod">
          <ac:chgData name="aditya awasthi" userId="d7ca10a41189203d" providerId="LiveId" clId="{C066D5CE-D226-454F-A608-3D870355DD95}" dt="2021-12-10T08:22:00.442" v="419"/>
          <ac:spMkLst>
            <pc:docMk/>
            <pc:sldMk cId="0" sldId="277"/>
            <ac:spMk id="23554" creationId="{00000000-0000-0000-0000-000000000000}"/>
          </ac:spMkLst>
        </pc:spChg>
        <pc:picChg chg="mod">
          <ac:chgData name="aditya awasthi" userId="d7ca10a41189203d" providerId="LiveId" clId="{C066D5CE-D226-454F-A608-3D870355DD95}" dt="2021-12-10T08:22:00.442" v="419"/>
          <ac:picMkLst>
            <pc:docMk/>
            <pc:sldMk cId="0" sldId="277"/>
            <ac:picMk id="23555" creationId="{00000000-0000-0000-0000-000000000000}"/>
          </ac:picMkLst>
        </pc:picChg>
      </pc:sldChg>
      <pc:sldChg chg="modSp mod">
        <pc:chgData name="aditya awasthi" userId="d7ca10a41189203d" providerId="LiveId" clId="{C066D5CE-D226-454F-A608-3D870355DD95}" dt="2021-12-10T08:22:00.442" v="419"/>
        <pc:sldMkLst>
          <pc:docMk/>
          <pc:sldMk cId="0" sldId="283"/>
        </pc:sldMkLst>
        <pc:spChg chg="mod">
          <ac:chgData name="aditya awasthi" userId="d7ca10a41189203d" providerId="LiveId" clId="{C066D5CE-D226-454F-A608-3D870355DD95}" dt="2021-12-10T08:22:00.442" v="419"/>
          <ac:spMkLst>
            <pc:docMk/>
            <pc:sldMk cId="0" sldId="283"/>
            <ac:spMk id="2" creationId="{00000000-0000-0000-0000-000000000000}"/>
          </ac:spMkLst>
        </pc:spChg>
        <pc:spChg chg="mod">
          <ac:chgData name="aditya awasthi" userId="d7ca10a41189203d" providerId="LiveId" clId="{C066D5CE-D226-454F-A608-3D870355DD95}" dt="2021-12-10T08:22:00.442" v="419"/>
          <ac:spMkLst>
            <pc:docMk/>
            <pc:sldMk cId="0" sldId="283"/>
            <ac:spMk id="3" creationId="{00000000-0000-0000-0000-000000000000}"/>
          </ac:spMkLst>
        </pc:spChg>
      </pc:sldChg>
      <pc:sldChg chg="modSp mod">
        <pc:chgData name="aditya awasthi" userId="d7ca10a41189203d" providerId="LiveId" clId="{C066D5CE-D226-454F-A608-3D870355DD95}" dt="2021-12-10T08:22:00.442" v="419"/>
        <pc:sldMkLst>
          <pc:docMk/>
          <pc:sldMk cId="0" sldId="284"/>
        </pc:sldMkLst>
        <pc:spChg chg="mod">
          <ac:chgData name="aditya awasthi" userId="d7ca10a41189203d" providerId="LiveId" clId="{C066D5CE-D226-454F-A608-3D870355DD95}" dt="2021-12-10T08:22:00.442" v="419"/>
          <ac:spMkLst>
            <pc:docMk/>
            <pc:sldMk cId="0" sldId="284"/>
            <ac:spMk id="3" creationId="{00000000-0000-0000-0000-000000000000}"/>
          </ac:spMkLst>
        </pc:spChg>
        <pc:spChg chg="mod">
          <ac:chgData name="aditya awasthi" userId="d7ca10a41189203d" providerId="LiveId" clId="{C066D5CE-D226-454F-A608-3D870355DD95}" dt="2021-12-10T08:22:00.442" v="419"/>
          <ac:spMkLst>
            <pc:docMk/>
            <pc:sldMk cId="0" sldId="284"/>
            <ac:spMk id="40962" creationId="{00000000-0000-0000-0000-000000000000}"/>
          </ac:spMkLst>
        </pc:spChg>
      </pc:sldChg>
      <pc:sldChg chg="addSp delSp modSp mod setBg addAnim delDesignElem">
        <pc:chgData name="aditya awasthi" userId="d7ca10a41189203d" providerId="LiveId" clId="{C066D5CE-D226-454F-A608-3D870355DD95}" dt="2021-12-10T08:22:00.442" v="419"/>
        <pc:sldMkLst>
          <pc:docMk/>
          <pc:sldMk cId="0" sldId="285"/>
        </pc:sldMkLst>
        <pc:spChg chg="mod">
          <ac:chgData name="aditya awasthi" userId="d7ca10a41189203d" providerId="LiveId" clId="{C066D5CE-D226-454F-A608-3D870355DD95}" dt="2021-12-10T08:22:00.442" v="419"/>
          <ac:spMkLst>
            <pc:docMk/>
            <pc:sldMk cId="0" sldId="285"/>
            <ac:spMk id="3" creationId="{00000000-0000-0000-0000-000000000000}"/>
          </ac:spMkLst>
        </pc:spChg>
        <pc:spChg chg="add del mod">
          <ac:chgData name="aditya awasthi" userId="d7ca10a41189203d" providerId="LiveId" clId="{C066D5CE-D226-454F-A608-3D870355DD95}" dt="2021-12-10T08:22:00.442" v="419"/>
          <ac:spMkLst>
            <pc:docMk/>
            <pc:sldMk cId="0" sldId="285"/>
            <ac:spMk id="71" creationId="{D4C5F27B-34B0-40F5-A5AB-78516A12C52D}"/>
          </ac:spMkLst>
        </pc:spChg>
        <pc:spChg chg="add del mod">
          <ac:chgData name="aditya awasthi" userId="d7ca10a41189203d" providerId="LiveId" clId="{C066D5CE-D226-454F-A608-3D870355DD95}" dt="2021-12-10T08:22:00.442" v="419"/>
          <ac:spMkLst>
            <pc:docMk/>
            <pc:sldMk cId="0" sldId="285"/>
            <ac:spMk id="73" creationId="{9F5815CC-9CBC-4EA6-A2EA-101E1C4D6906}"/>
          </ac:spMkLst>
        </pc:spChg>
        <pc:picChg chg="mod ord">
          <ac:chgData name="aditya awasthi" userId="d7ca10a41189203d" providerId="LiveId" clId="{C066D5CE-D226-454F-A608-3D870355DD95}" dt="2021-12-10T08:22:00.442" v="419"/>
          <ac:picMkLst>
            <pc:docMk/>
            <pc:sldMk cId="0" sldId="285"/>
            <ac:picMk id="5122" creationId="{00000000-0000-0000-0000-000000000000}"/>
          </ac:picMkLst>
        </pc:picChg>
      </pc:sldChg>
      <pc:sldChg chg="addSp delSp modSp mod setBg delDesignElem">
        <pc:chgData name="aditya awasthi" userId="d7ca10a41189203d" providerId="LiveId" clId="{C066D5CE-D226-454F-A608-3D870355DD95}" dt="2021-12-10T08:23:41.127" v="433" actId="26606"/>
        <pc:sldMkLst>
          <pc:docMk/>
          <pc:sldMk cId="0" sldId="286"/>
        </pc:sldMkLst>
        <pc:spChg chg="add del mod">
          <ac:chgData name="aditya awasthi" userId="d7ca10a41189203d" providerId="LiveId" clId="{C066D5CE-D226-454F-A608-3D870355DD95}" dt="2021-12-10T08:22:00.442" v="419"/>
          <ac:spMkLst>
            <pc:docMk/>
            <pc:sldMk cId="0" sldId="286"/>
            <ac:spMk id="73" creationId="{974C5CDB-119C-4669-882B-F5E375BC75EB}"/>
          </ac:spMkLst>
        </pc:spChg>
        <pc:spChg chg="add del mod">
          <ac:chgData name="aditya awasthi" userId="d7ca10a41189203d" providerId="LiveId" clId="{C066D5CE-D226-454F-A608-3D870355DD95}" dt="2021-12-10T08:22:00.442" v="419"/>
          <ac:spMkLst>
            <pc:docMk/>
            <pc:sldMk cId="0" sldId="286"/>
            <ac:spMk id="75" creationId="{7D15FE79-D510-476E-8DA8-A0C91F7E0C20}"/>
          </ac:spMkLst>
        </pc:spChg>
        <pc:spChg chg="add del mod">
          <ac:chgData name="aditya awasthi" userId="d7ca10a41189203d" providerId="LiveId" clId="{C066D5CE-D226-454F-A608-3D870355DD95}" dt="2021-12-10T08:22:00.442" v="419"/>
          <ac:spMkLst>
            <pc:docMk/>
            <pc:sldMk cId="0" sldId="286"/>
            <ac:spMk id="77" creationId="{C9F319E5-675A-4BDE-848C-0976D225E669}"/>
          </ac:spMkLst>
        </pc:spChg>
        <pc:spChg chg="mod ord">
          <ac:chgData name="aditya awasthi" userId="d7ca10a41189203d" providerId="LiveId" clId="{C066D5CE-D226-454F-A608-3D870355DD95}" dt="2021-12-10T08:22:00.442" v="419"/>
          <ac:spMkLst>
            <pc:docMk/>
            <pc:sldMk cId="0" sldId="286"/>
            <ac:spMk id="16386" creationId="{00000000-0000-0000-0000-000000000000}"/>
          </ac:spMkLst>
        </pc:spChg>
        <pc:spChg chg="mod">
          <ac:chgData name="aditya awasthi" userId="d7ca10a41189203d" providerId="LiveId" clId="{C066D5CE-D226-454F-A608-3D870355DD95}" dt="2021-12-10T08:23:41.127" v="433" actId="26606"/>
          <ac:spMkLst>
            <pc:docMk/>
            <pc:sldMk cId="0" sldId="286"/>
            <ac:spMk id="16387" creationId="{00000000-0000-0000-0000-000000000000}"/>
          </ac:spMkLst>
        </pc:spChg>
        <pc:spChg chg="add">
          <ac:chgData name="aditya awasthi" userId="d7ca10a41189203d" providerId="LiveId" clId="{C066D5CE-D226-454F-A608-3D870355DD95}" dt="2021-12-10T08:23:41.127" v="433" actId="26606"/>
          <ac:spMkLst>
            <pc:docMk/>
            <pc:sldMk cId="0" sldId="286"/>
            <ac:spMk id="16390" creationId="{974C5CDB-119C-4669-882B-F5E375BC75EB}"/>
          </ac:spMkLst>
        </pc:spChg>
        <pc:spChg chg="add">
          <ac:chgData name="aditya awasthi" userId="d7ca10a41189203d" providerId="LiveId" clId="{C066D5CE-D226-454F-A608-3D870355DD95}" dt="2021-12-10T08:23:41.127" v="433" actId="26606"/>
          <ac:spMkLst>
            <pc:docMk/>
            <pc:sldMk cId="0" sldId="286"/>
            <ac:spMk id="16391" creationId="{086F339E-091A-455E-B2ED-8883D910B267}"/>
          </ac:spMkLst>
        </pc:spChg>
        <pc:spChg chg="add">
          <ac:chgData name="aditya awasthi" userId="d7ca10a41189203d" providerId="LiveId" clId="{C066D5CE-D226-454F-A608-3D870355DD95}" dt="2021-12-10T08:23:41.127" v="433" actId="26606"/>
          <ac:spMkLst>
            <pc:docMk/>
            <pc:sldMk cId="0" sldId="286"/>
            <ac:spMk id="16392" creationId="{C2CA0F9B-CD9A-4F30-AC98-837D1E6BDA59}"/>
          </ac:spMkLst>
        </pc:spChg>
        <pc:picChg chg="mod">
          <ac:chgData name="aditya awasthi" userId="d7ca10a41189203d" providerId="LiveId" clId="{C066D5CE-D226-454F-A608-3D870355DD95}" dt="2021-12-10T08:23:41.127" v="433" actId="26606"/>
          <ac:picMkLst>
            <pc:docMk/>
            <pc:sldMk cId="0" sldId="286"/>
            <ac:picMk id="16388" creationId="{00000000-0000-0000-0000-000000000000}"/>
          </ac:picMkLst>
        </pc:picChg>
      </pc:sldChg>
      <pc:sldChg chg="del">
        <pc:chgData name="aditya awasthi" userId="d7ca10a41189203d" providerId="LiveId" clId="{C066D5CE-D226-454F-A608-3D870355DD95}" dt="2021-12-09T14:42:41.769" v="285" actId="2696"/>
        <pc:sldMkLst>
          <pc:docMk/>
          <pc:sldMk cId="0" sldId="296"/>
        </pc:sldMkLst>
      </pc:sldChg>
      <pc:sldChg chg="modSp">
        <pc:chgData name="aditya awasthi" userId="d7ca10a41189203d" providerId="LiveId" clId="{C066D5CE-D226-454F-A608-3D870355DD95}" dt="2021-12-10T08:22:00.442" v="419"/>
        <pc:sldMkLst>
          <pc:docMk/>
          <pc:sldMk cId="0" sldId="298"/>
        </pc:sldMkLst>
        <pc:spChg chg="mod">
          <ac:chgData name="aditya awasthi" userId="d7ca10a41189203d" providerId="LiveId" clId="{C066D5CE-D226-454F-A608-3D870355DD95}" dt="2021-12-10T08:22:00.442" v="419"/>
          <ac:spMkLst>
            <pc:docMk/>
            <pc:sldMk cId="0" sldId="298"/>
            <ac:spMk id="3" creationId="{00000000-0000-0000-0000-000000000000}"/>
          </ac:spMkLst>
        </pc:spChg>
      </pc:sldChg>
      <pc:sldChg chg="modSp del mod modAnim">
        <pc:chgData name="aditya awasthi" userId="d7ca10a41189203d" providerId="LiveId" clId="{C066D5CE-D226-454F-A608-3D870355DD95}" dt="2021-12-09T14:42:35.468" v="284" actId="2696"/>
        <pc:sldMkLst>
          <pc:docMk/>
          <pc:sldMk cId="0" sldId="299"/>
        </pc:sldMkLst>
        <pc:spChg chg="mod">
          <ac:chgData name="aditya awasthi" userId="d7ca10a41189203d" providerId="LiveId" clId="{C066D5CE-D226-454F-A608-3D870355DD95}" dt="2021-12-09T14:40:42.138" v="115" actId="21"/>
          <ac:spMkLst>
            <pc:docMk/>
            <pc:sldMk cId="0" sldId="299"/>
            <ac:spMk id="3" creationId="{00000000-0000-0000-0000-000000000000}"/>
          </ac:spMkLst>
        </pc:spChg>
        <pc:spChg chg="mod">
          <ac:chgData name="aditya awasthi" userId="d7ca10a41189203d" providerId="LiveId" clId="{C066D5CE-D226-454F-A608-3D870355DD95}" dt="2021-12-09T14:40:11.909" v="102" actId="21"/>
          <ac:spMkLst>
            <pc:docMk/>
            <pc:sldMk cId="0" sldId="299"/>
            <ac:spMk id="6147" creationId="{00000000-0000-0000-0000-000000000000}"/>
          </ac:spMkLst>
        </pc:spChg>
      </pc:sldChg>
      <pc:sldChg chg="addSp delSp modSp mod setBg setClrOvrMap delDesignElem">
        <pc:chgData name="aditya awasthi" userId="d7ca10a41189203d" providerId="LiveId" clId="{C066D5CE-D226-454F-A608-3D870355DD95}" dt="2021-12-10T08:22:00.442" v="419"/>
        <pc:sldMkLst>
          <pc:docMk/>
          <pc:sldMk cId="0" sldId="302"/>
        </pc:sldMkLst>
        <pc:spChg chg="add del mod">
          <ac:chgData name="aditya awasthi" userId="d7ca10a41189203d" providerId="LiveId" clId="{C066D5CE-D226-454F-A608-3D870355DD95}" dt="2021-12-10T08:22:00.442" v="419"/>
          <ac:spMkLst>
            <pc:docMk/>
            <pc:sldMk cId="0" sldId="302"/>
            <ac:spMk id="73" creationId="{CA10C530-1491-4DC2-8239-5807DE079CB2}"/>
          </ac:spMkLst>
        </pc:spChg>
        <pc:spChg chg="add del mod">
          <ac:chgData name="aditya awasthi" userId="d7ca10a41189203d" providerId="LiveId" clId="{C066D5CE-D226-454F-A608-3D870355DD95}" dt="2021-12-10T08:22:00.442" v="419"/>
          <ac:spMkLst>
            <pc:docMk/>
            <pc:sldMk cId="0" sldId="302"/>
            <ac:spMk id="75" creationId="{5CE2BB67-CFE2-40C2-A718-0811C8550030}"/>
          </ac:spMkLst>
        </pc:spChg>
        <pc:spChg chg="mod">
          <ac:chgData name="aditya awasthi" userId="d7ca10a41189203d" providerId="LiveId" clId="{C066D5CE-D226-454F-A608-3D870355DD95}" dt="2021-12-10T08:22:00.442" v="419"/>
          <ac:spMkLst>
            <pc:docMk/>
            <pc:sldMk cId="0" sldId="302"/>
            <ac:spMk id="12290" creationId="{00000000-0000-0000-0000-000000000000}"/>
          </ac:spMkLst>
        </pc:spChg>
        <pc:spChg chg="del">
          <ac:chgData name="aditya awasthi" userId="d7ca10a41189203d" providerId="LiveId" clId="{C066D5CE-D226-454F-A608-3D870355DD95}" dt="2021-12-09T14:46:36.942" v="343" actId="26606"/>
          <ac:spMkLst>
            <pc:docMk/>
            <pc:sldMk cId="0" sldId="302"/>
            <ac:spMk id="12291" creationId="{00000000-0000-0000-0000-000000000000}"/>
          </ac:spMkLst>
        </pc:spChg>
        <pc:graphicFrameChg chg="add mod">
          <ac:chgData name="aditya awasthi" userId="d7ca10a41189203d" providerId="LiveId" clId="{C066D5CE-D226-454F-A608-3D870355DD95}" dt="2021-12-10T08:22:00.442" v="419"/>
          <ac:graphicFrameMkLst>
            <pc:docMk/>
            <pc:sldMk cId="0" sldId="302"/>
            <ac:graphicFrameMk id="12293" creationId="{A982003E-1442-4E10-9B0B-8BBDF4D157BD}"/>
          </ac:graphicFrameMkLst>
        </pc:graphicFrameChg>
      </pc:sldChg>
      <pc:sldChg chg="addSp delSp modSp mod setBg setClrOvrMap delDesignElem">
        <pc:chgData name="aditya awasthi" userId="d7ca10a41189203d" providerId="LiveId" clId="{C066D5CE-D226-454F-A608-3D870355DD95}" dt="2021-12-10T08:23:29.103" v="432" actId="26606"/>
        <pc:sldMkLst>
          <pc:docMk/>
          <pc:sldMk cId="0" sldId="304"/>
        </pc:sldMkLst>
        <pc:spChg chg="add del">
          <ac:chgData name="aditya awasthi" userId="d7ca10a41189203d" providerId="LiveId" clId="{C066D5CE-D226-454F-A608-3D870355DD95}" dt="2021-12-09T14:47:01.532" v="346" actId="26606"/>
          <ac:spMkLst>
            <pc:docMk/>
            <pc:sldMk cId="0" sldId="304"/>
            <ac:spMk id="72" creationId="{089A69AF-D57B-49B4-886C-D4A5DC194421}"/>
          </ac:spMkLst>
        </pc:spChg>
        <pc:spChg chg="add del">
          <ac:chgData name="aditya awasthi" userId="d7ca10a41189203d" providerId="LiveId" clId="{C066D5CE-D226-454F-A608-3D870355DD95}" dt="2021-12-09T14:47:01.532" v="346" actId="26606"/>
          <ac:spMkLst>
            <pc:docMk/>
            <pc:sldMk cId="0" sldId="304"/>
            <ac:spMk id="74" creationId="{CABDC08D-6093-4397-92D4-54D00E2BB1C2}"/>
          </ac:spMkLst>
        </pc:spChg>
        <pc:spChg chg="mod">
          <ac:chgData name="aditya awasthi" userId="d7ca10a41189203d" providerId="LiveId" clId="{C066D5CE-D226-454F-A608-3D870355DD95}" dt="2021-12-10T08:23:29.103" v="432" actId="26606"/>
          <ac:spMkLst>
            <pc:docMk/>
            <pc:sldMk cId="0" sldId="304"/>
            <ac:spMk id="12291" creationId="{00000000-0000-0000-0000-000000000000}"/>
          </ac:spMkLst>
        </pc:spChg>
        <pc:spChg chg="mod">
          <ac:chgData name="aditya awasthi" userId="d7ca10a41189203d" providerId="LiveId" clId="{C066D5CE-D226-454F-A608-3D870355DD95}" dt="2021-12-10T08:23:29.103" v="432" actId="26606"/>
          <ac:spMkLst>
            <pc:docMk/>
            <pc:sldMk cId="0" sldId="304"/>
            <ac:spMk id="14338" creationId="{00000000-0000-0000-0000-000000000000}"/>
          </ac:spMkLst>
        </pc:spChg>
        <pc:spChg chg="add del">
          <ac:chgData name="aditya awasthi" userId="d7ca10a41189203d" providerId="LiveId" clId="{C066D5CE-D226-454F-A608-3D870355DD95}" dt="2021-12-09T14:47:03.188" v="348" actId="26606"/>
          <ac:spMkLst>
            <pc:docMk/>
            <pc:sldMk cId="0" sldId="304"/>
            <ac:spMk id="14340" creationId="{35C44DBB-AD7C-4682-B258-6367305D207B}"/>
          </ac:spMkLst>
        </pc:spChg>
        <pc:spChg chg="add del">
          <ac:chgData name="aditya awasthi" userId="d7ca10a41189203d" providerId="LiveId" clId="{C066D5CE-D226-454F-A608-3D870355DD95}" dt="2021-12-10T08:23:29.095" v="431" actId="26606"/>
          <ac:spMkLst>
            <pc:docMk/>
            <pc:sldMk cId="0" sldId="304"/>
            <ac:spMk id="14342" creationId="{089A69AF-D57B-49B4-886C-D4A5DC194421}"/>
          </ac:spMkLst>
        </pc:spChg>
        <pc:spChg chg="add del mod">
          <ac:chgData name="aditya awasthi" userId="d7ca10a41189203d" providerId="LiveId" clId="{C066D5CE-D226-454F-A608-3D870355DD95}" dt="2021-12-10T08:22:00.442" v="419"/>
          <ac:spMkLst>
            <pc:docMk/>
            <pc:sldMk cId="0" sldId="304"/>
            <ac:spMk id="14343" creationId="{089A69AF-D57B-49B4-886C-D4A5DC194421}"/>
          </ac:spMkLst>
        </pc:spChg>
        <pc:spChg chg="add del mod">
          <ac:chgData name="aditya awasthi" userId="d7ca10a41189203d" providerId="LiveId" clId="{C066D5CE-D226-454F-A608-3D870355DD95}" dt="2021-12-10T08:22:00.442" v="419"/>
          <ac:spMkLst>
            <pc:docMk/>
            <pc:sldMk cId="0" sldId="304"/>
            <ac:spMk id="14344" creationId="{CABDC08D-6093-4397-92D4-54D00E2BB1C2}"/>
          </ac:spMkLst>
        </pc:spChg>
        <pc:spChg chg="add del">
          <ac:chgData name="aditya awasthi" userId="d7ca10a41189203d" providerId="LiveId" clId="{C066D5CE-D226-454F-A608-3D870355DD95}" dt="2021-12-10T08:23:29.095" v="431" actId="26606"/>
          <ac:spMkLst>
            <pc:docMk/>
            <pc:sldMk cId="0" sldId="304"/>
            <ac:spMk id="14345" creationId="{CABDC08D-6093-4397-92D4-54D00E2BB1C2}"/>
          </ac:spMkLst>
        </pc:spChg>
        <pc:spChg chg="add">
          <ac:chgData name="aditya awasthi" userId="d7ca10a41189203d" providerId="LiveId" clId="{C066D5CE-D226-454F-A608-3D870355DD95}" dt="2021-12-10T08:23:29.103" v="432" actId="26606"/>
          <ac:spMkLst>
            <pc:docMk/>
            <pc:sldMk cId="0" sldId="304"/>
            <ac:spMk id="14347" creationId="{089A69AF-D57B-49B4-886C-D4A5DC194421}"/>
          </ac:spMkLst>
        </pc:spChg>
        <pc:spChg chg="add">
          <ac:chgData name="aditya awasthi" userId="d7ca10a41189203d" providerId="LiveId" clId="{C066D5CE-D226-454F-A608-3D870355DD95}" dt="2021-12-10T08:23:29.103" v="432" actId="26606"/>
          <ac:spMkLst>
            <pc:docMk/>
            <pc:sldMk cId="0" sldId="304"/>
            <ac:spMk id="14348" creationId="{CABDC08D-6093-4397-92D4-54D00E2BB1C2}"/>
          </ac:spMkLst>
        </pc:spChg>
        <pc:cxnChg chg="add del">
          <ac:chgData name="aditya awasthi" userId="d7ca10a41189203d" providerId="LiveId" clId="{C066D5CE-D226-454F-A608-3D870355DD95}" dt="2021-12-09T14:47:03.188" v="348" actId="26606"/>
          <ac:cxnSpMkLst>
            <pc:docMk/>
            <pc:sldMk cId="0" sldId="304"/>
            <ac:cxnSpMk id="14341" creationId="{A1CED323-FAF0-4E0B-8717-FC1F468A28FE}"/>
          </ac:cxnSpMkLst>
        </pc:cxnChg>
      </pc:sldChg>
      <pc:sldChg chg="addSp delSp modSp mod setBg setClrOvrMap delDesignElem">
        <pc:chgData name="aditya awasthi" userId="d7ca10a41189203d" providerId="LiveId" clId="{C066D5CE-D226-454F-A608-3D870355DD95}" dt="2021-12-10T08:22:00.442" v="419"/>
        <pc:sldMkLst>
          <pc:docMk/>
          <pc:sldMk cId="0" sldId="306"/>
        </pc:sldMkLst>
        <pc:spChg chg="add del mod">
          <ac:chgData name="aditya awasthi" userId="d7ca10a41189203d" providerId="LiveId" clId="{C066D5CE-D226-454F-A608-3D870355DD95}" dt="2021-12-10T08:22:00.442" v="419"/>
          <ac:spMkLst>
            <pc:docMk/>
            <pc:sldMk cId="0" sldId="306"/>
            <ac:spMk id="73" creationId="{CA10C530-1491-4DC2-8239-5807DE079CB2}"/>
          </ac:spMkLst>
        </pc:spChg>
        <pc:spChg chg="add del mod">
          <ac:chgData name="aditya awasthi" userId="d7ca10a41189203d" providerId="LiveId" clId="{C066D5CE-D226-454F-A608-3D870355DD95}" dt="2021-12-10T08:22:00.442" v="419"/>
          <ac:spMkLst>
            <pc:docMk/>
            <pc:sldMk cId="0" sldId="306"/>
            <ac:spMk id="75" creationId="{5CE2BB67-CFE2-40C2-A718-0811C8550030}"/>
          </ac:spMkLst>
        </pc:spChg>
        <pc:spChg chg="mod">
          <ac:chgData name="aditya awasthi" userId="d7ca10a41189203d" providerId="LiveId" clId="{C066D5CE-D226-454F-A608-3D870355DD95}" dt="2021-12-10T08:22:00.442" v="419"/>
          <ac:spMkLst>
            <pc:docMk/>
            <pc:sldMk cId="0" sldId="306"/>
            <ac:spMk id="10242" creationId="{00000000-0000-0000-0000-000000000000}"/>
          </ac:spMkLst>
        </pc:spChg>
        <pc:spChg chg="del mod">
          <ac:chgData name="aditya awasthi" userId="d7ca10a41189203d" providerId="LiveId" clId="{C066D5CE-D226-454F-A608-3D870355DD95}" dt="2021-12-09T14:46:18.598" v="341" actId="26606"/>
          <ac:spMkLst>
            <pc:docMk/>
            <pc:sldMk cId="0" sldId="306"/>
            <ac:spMk id="10243" creationId="{00000000-0000-0000-0000-000000000000}"/>
          </ac:spMkLst>
        </pc:spChg>
        <pc:graphicFrameChg chg="add mod">
          <ac:chgData name="aditya awasthi" userId="d7ca10a41189203d" providerId="LiveId" clId="{C066D5CE-D226-454F-A608-3D870355DD95}" dt="2021-12-10T08:22:00.442" v="419"/>
          <ac:graphicFrameMkLst>
            <pc:docMk/>
            <pc:sldMk cId="0" sldId="306"/>
            <ac:graphicFrameMk id="10245" creationId="{823860DE-C1C4-4599-B73B-A59205CEA40E}"/>
          </ac:graphicFrameMkLst>
        </pc:graphicFrameChg>
      </pc:sldChg>
      <pc:sldChg chg="addSp delSp modSp mod setBg delDesignElem">
        <pc:chgData name="aditya awasthi" userId="d7ca10a41189203d" providerId="LiveId" clId="{C066D5CE-D226-454F-A608-3D870355DD95}" dt="2021-12-10T08:22:00.442" v="419"/>
        <pc:sldMkLst>
          <pc:docMk/>
          <pc:sldMk cId="0" sldId="314"/>
        </pc:sldMkLst>
        <pc:spChg chg="add del mod">
          <ac:chgData name="aditya awasthi" userId="d7ca10a41189203d" providerId="LiveId" clId="{C066D5CE-D226-454F-A608-3D870355DD95}" dt="2021-12-10T08:22:00.442" v="419"/>
          <ac:spMkLst>
            <pc:docMk/>
            <pc:sldMk cId="0" sldId="314"/>
            <ac:spMk id="72" creationId="{089A69AF-D57B-49B4-886C-D4A5DC194421}"/>
          </ac:spMkLst>
        </pc:spChg>
        <pc:spChg chg="add del mod">
          <ac:chgData name="aditya awasthi" userId="d7ca10a41189203d" providerId="LiveId" clId="{C066D5CE-D226-454F-A608-3D870355DD95}" dt="2021-12-10T08:22:00.442" v="419"/>
          <ac:spMkLst>
            <pc:docMk/>
            <pc:sldMk cId="0" sldId="314"/>
            <ac:spMk id="74" creationId="{CABDC08D-6093-4397-92D4-54D00E2BB1C2}"/>
          </ac:spMkLst>
        </pc:spChg>
        <pc:spChg chg="mod">
          <ac:chgData name="aditya awasthi" userId="d7ca10a41189203d" providerId="LiveId" clId="{C066D5CE-D226-454F-A608-3D870355DD95}" dt="2021-12-10T08:22:00.442" v="419"/>
          <ac:spMkLst>
            <pc:docMk/>
            <pc:sldMk cId="0" sldId="314"/>
            <ac:spMk id="11266" creationId="{00000000-0000-0000-0000-000000000000}"/>
          </ac:spMkLst>
        </pc:spChg>
        <pc:spChg chg="mod">
          <ac:chgData name="aditya awasthi" userId="d7ca10a41189203d" providerId="LiveId" clId="{C066D5CE-D226-454F-A608-3D870355DD95}" dt="2021-12-10T08:22:00.442" v="419"/>
          <ac:spMkLst>
            <pc:docMk/>
            <pc:sldMk cId="0" sldId="314"/>
            <ac:spMk id="11267" creationId="{00000000-0000-0000-0000-000000000000}"/>
          </ac:spMkLst>
        </pc:spChg>
      </pc:sldChg>
      <pc:sldChg chg="addSp delSp modSp mod setBg">
        <pc:chgData name="aditya awasthi" userId="d7ca10a41189203d" providerId="LiveId" clId="{C066D5CE-D226-454F-A608-3D870355DD95}" dt="2021-12-10T08:22:00.442" v="419"/>
        <pc:sldMkLst>
          <pc:docMk/>
          <pc:sldMk cId="0" sldId="315"/>
        </pc:sldMkLst>
        <pc:spChg chg="mod">
          <ac:chgData name="aditya awasthi" userId="d7ca10a41189203d" providerId="LiveId" clId="{C066D5CE-D226-454F-A608-3D870355DD95}" dt="2021-12-10T08:22:00.442" v="419"/>
          <ac:spMkLst>
            <pc:docMk/>
            <pc:sldMk cId="0" sldId="315"/>
            <ac:spMk id="13314" creationId="{00000000-0000-0000-0000-000000000000}"/>
          </ac:spMkLst>
        </pc:spChg>
        <pc:spChg chg="del mod">
          <ac:chgData name="aditya awasthi" userId="d7ca10a41189203d" providerId="LiveId" clId="{C066D5CE-D226-454F-A608-3D870355DD95}" dt="2021-12-09T14:46:42.678" v="344" actId="26606"/>
          <ac:spMkLst>
            <pc:docMk/>
            <pc:sldMk cId="0" sldId="315"/>
            <ac:spMk id="13315" creationId="{00000000-0000-0000-0000-000000000000}"/>
          </ac:spMkLst>
        </pc:spChg>
        <pc:graphicFrameChg chg="add mod">
          <ac:chgData name="aditya awasthi" userId="d7ca10a41189203d" providerId="LiveId" clId="{C066D5CE-D226-454F-A608-3D870355DD95}" dt="2021-12-10T08:22:00.442" v="419"/>
          <ac:graphicFrameMkLst>
            <pc:docMk/>
            <pc:sldMk cId="0" sldId="315"/>
            <ac:graphicFrameMk id="13317" creationId="{C147EDB5-79D4-405F-8940-703BCEAC3245}"/>
          </ac:graphicFrameMkLst>
        </pc:graphicFrameChg>
      </pc:sldChg>
      <pc:sldChg chg="addSp delSp modSp mod setBg delDesignElem">
        <pc:chgData name="aditya awasthi" userId="d7ca10a41189203d" providerId="LiveId" clId="{C066D5CE-D226-454F-A608-3D870355DD95}" dt="2021-12-10T08:23:56.658" v="434" actId="26606"/>
        <pc:sldMkLst>
          <pc:docMk/>
          <pc:sldMk cId="0" sldId="316"/>
        </pc:sldMkLst>
        <pc:spChg chg="add del mod">
          <ac:chgData name="aditya awasthi" userId="d7ca10a41189203d" providerId="LiveId" clId="{C066D5CE-D226-454F-A608-3D870355DD95}" dt="2021-12-10T08:22:00.442" v="419"/>
          <ac:spMkLst>
            <pc:docMk/>
            <pc:sldMk cId="0" sldId="316"/>
            <ac:spMk id="72" creationId="{974C5CDB-119C-4669-882B-F5E375BC75EB}"/>
          </ac:spMkLst>
        </pc:spChg>
        <pc:spChg chg="add del mod">
          <ac:chgData name="aditya awasthi" userId="d7ca10a41189203d" providerId="LiveId" clId="{C066D5CE-D226-454F-A608-3D870355DD95}" dt="2021-12-10T08:22:00.442" v="419"/>
          <ac:spMkLst>
            <pc:docMk/>
            <pc:sldMk cId="0" sldId="316"/>
            <ac:spMk id="74" creationId="{7D15FE79-D510-476E-8DA8-A0C91F7E0C20}"/>
          </ac:spMkLst>
        </pc:spChg>
        <pc:spChg chg="add del mod">
          <ac:chgData name="aditya awasthi" userId="d7ca10a41189203d" providerId="LiveId" clId="{C066D5CE-D226-454F-A608-3D870355DD95}" dt="2021-12-10T08:22:00.442" v="419"/>
          <ac:spMkLst>
            <pc:docMk/>
            <pc:sldMk cId="0" sldId="316"/>
            <ac:spMk id="76" creationId="{C9F319E5-675A-4BDE-848C-0976D225E669}"/>
          </ac:spMkLst>
        </pc:spChg>
        <pc:spChg chg="mod">
          <ac:chgData name="aditya awasthi" userId="d7ca10a41189203d" providerId="LiveId" clId="{C066D5CE-D226-454F-A608-3D870355DD95}" dt="2021-12-10T08:23:56.658" v="434" actId="26606"/>
          <ac:spMkLst>
            <pc:docMk/>
            <pc:sldMk cId="0" sldId="316"/>
            <ac:spMk id="17410" creationId="{00000000-0000-0000-0000-000000000000}"/>
          </ac:spMkLst>
        </pc:spChg>
        <pc:spChg chg="add">
          <ac:chgData name="aditya awasthi" userId="d7ca10a41189203d" providerId="LiveId" clId="{C066D5CE-D226-454F-A608-3D870355DD95}" dt="2021-12-10T08:23:56.658" v="434" actId="26606"/>
          <ac:spMkLst>
            <pc:docMk/>
            <pc:sldMk cId="0" sldId="316"/>
            <ac:spMk id="17413" creationId="{974C5CDB-119C-4669-882B-F5E375BC75EB}"/>
          </ac:spMkLst>
        </pc:spChg>
        <pc:spChg chg="add">
          <ac:chgData name="aditya awasthi" userId="d7ca10a41189203d" providerId="LiveId" clId="{C066D5CE-D226-454F-A608-3D870355DD95}" dt="2021-12-10T08:23:56.658" v="434" actId="26606"/>
          <ac:spMkLst>
            <pc:docMk/>
            <pc:sldMk cId="0" sldId="316"/>
            <ac:spMk id="17414" creationId="{7D15FE79-D510-476E-8DA8-A0C91F7E0C20}"/>
          </ac:spMkLst>
        </pc:spChg>
        <pc:spChg chg="add">
          <ac:chgData name="aditya awasthi" userId="d7ca10a41189203d" providerId="LiveId" clId="{C066D5CE-D226-454F-A608-3D870355DD95}" dt="2021-12-10T08:23:56.658" v="434" actId="26606"/>
          <ac:spMkLst>
            <pc:docMk/>
            <pc:sldMk cId="0" sldId="316"/>
            <ac:spMk id="17415" creationId="{C9F319E5-675A-4BDE-848C-0976D225E669}"/>
          </ac:spMkLst>
        </pc:spChg>
        <pc:picChg chg="mod">
          <ac:chgData name="aditya awasthi" userId="d7ca10a41189203d" providerId="LiveId" clId="{C066D5CE-D226-454F-A608-3D870355DD95}" dt="2021-12-10T08:23:56.658" v="434" actId="26606"/>
          <ac:picMkLst>
            <pc:docMk/>
            <pc:sldMk cId="0" sldId="316"/>
            <ac:picMk id="17411" creationId="{00000000-0000-0000-0000-000000000000}"/>
          </ac:picMkLst>
        </pc:picChg>
      </pc:sldChg>
      <pc:sldChg chg="addSp delSp modSp mod setBg addAnim delAnim delDesignElem">
        <pc:chgData name="aditya awasthi" userId="d7ca10a41189203d" providerId="LiveId" clId="{C066D5CE-D226-454F-A608-3D870355DD95}" dt="2021-12-10T08:22:00.442" v="419"/>
        <pc:sldMkLst>
          <pc:docMk/>
          <pc:sldMk cId="0" sldId="317"/>
        </pc:sldMkLst>
        <pc:spChg chg="add del">
          <ac:chgData name="aditya awasthi" userId="d7ca10a41189203d" providerId="LiveId" clId="{C066D5CE-D226-454F-A608-3D870355DD95}" dt="2021-12-09T14:45:45.682" v="332" actId="26606"/>
          <ac:spMkLst>
            <pc:docMk/>
            <pc:sldMk cId="0" sldId="317"/>
            <ac:spMk id="72" creationId="{974C5CDB-119C-4669-882B-F5E375BC75EB}"/>
          </ac:spMkLst>
        </pc:spChg>
        <pc:spChg chg="add del">
          <ac:chgData name="aditya awasthi" userId="d7ca10a41189203d" providerId="LiveId" clId="{C066D5CE-D226-454F-A608-3D870355DD95}" dt="2021-12-09T14:45:45.682" v="332" actId="26606"/>
          <ac:spMkLst>
            <pc:docMk/>
            <pc:sldMk cId="0" sldId="317"/>
            <ac:spMk id="74" creationId="{7D15FE79-D510-476E-8DA8-A0C91F7E0C20}"/>
          </ac:spMkLst>
        </pc:spChg>
        <pc:spChg chg="mod">
          <ac:chgData name="aditya awasthi" userId="d7ca10a41189203d" providerId="LiveId" clId="{C066D5CE-D226-454F-A608-3D870355DD95}" dt="2021-12-10T08:22:00.442" v="419"/>
          <ac:spMkLst>
            <pc:docMk/>
            <pc:sldMk cId="0" sldId="317"/>
            <ac:spMk id="75" creationId="{60DC2158-E599-4DFA-84C5-CDE274DF713A}"/>
          </ac:spMkLst>
        </pc:spChg>
        <pc:spChg chg="add del">
          <ac:chgData name="aditya awasthi" userId="d7ca10a41189203d" providerId="LiveId" clId="{C066D5CE-D226-454F-A608-3D870355DD95}" dt="2021-12-09T14:45:45.682" v="332" actId="26606"/>
          <ac:spMkLst>
            <pc:docMk/>
            <pc:sldMk cId="0" sldId="317"/>
            <ac:spMk id="76" creationId="{C9F319E5-675A-4BDE-848C-0976D225E669}"/>
          </ac:spMkLst>
        </pc:spChg>
        <pc:spChg chg="mod">
          <ac:chgData name="aditya awasthi" userId="d7ca10a41189203d" providerId="LiveId" clId="{C066D5CE-D226-454F-A608-3D870355DD95}" dt="2021-12-10T08:22:00.442" v="419"/>
          <ac:spMkLst>
            <pc:docMk/>
            <pc:sldMk cId="0" sldId="317"/>
            <ac:spMk id="77" creationId="{3E344A78-8DA0-4050-B1FD-14A521266FEF}"/>
          </ac:spMkLst>
        </pc:spChg>
        <pc:spChg chg="mod">
          <ac:chgData name="aditya awasthi" userId="d7ca10a41189203d" providerId="LiveId" clId="{C066D5CE-D226-454F-A608-3D870355DD95}" dt="2021-12-10T08:22:00.442" v="419"/>
          <ac:spMkLst>
            <pc:docMk/>
            <pc:sldMk cId="0" sldId="317"/>
            <ac:spMk id="24578" creationId="{00000000-0000-0000-0000-000000000000}"/>
          </ac:spMkLst>
        </pc:spChg>
        <pc:spChg chg="add del">
          <ac:chgData name="aditya awasthi" userId="d7ca10a41189203d" providerId="LiveId" clId="{C066D5CE-D226-454F-A608-3D870355DD95}" dt="2021-12-09T14:45:47.365" v="334" actId="26606"/>
          <ac:spMkLst>
            <pc:docMk/>
            <pc:sldMk cId="0" sldId="317"/>
            <ac:spMk id="24581" creationId="{974C5CDB-119C-4669-882B-F5E375BC75EB}"/>
          </ac:spMkLst>
        </pc:spChg>
        <pc:spChg chg="add del">
          <ac:chgData name="aditya awasthi" userId="d7ca10a41189203d" providerId="LiveId" clId="{C066D5CE-D226-454F-A608-3D870355DD95}" dt="2021-12-09T14:45:48.500" v="337" actId="26606"/>
          <ac:spMkLst>
            <pc:docMk/>
            <pc:sldMk cId="0" sldId="317"/>
            <ac:spMk id="24585" creationId="{BFDA6284-4E06-4F93-9624-A49FE810F1C8}"/>
          </ac:spMkLst>
        </pc:spChg>
        <pc:spChg chg="add del">
          <ac:chgData name="aditya awasthi" userId="d7ca10a41189203d" providerId="LiveId" clId="{C066D5CE-D226-454F-A608-3D870355DD95}" dt="2021-12-09T14:45:48.500" v="337" actId="26606"/>
          <ac:spMkLst>
            <pc:docMk/>
            <pc:sldMk cId="0" sldId="317"/>
            <ac:spMk id="24586" creationId="{D4C5F27B-34B0-40F5-A5AB-78516A12C52D}"/>
          </ac:spMkLst>
        </pc:spChg>
        <pc:spChg chg="add del">
          <ac:chgData name="aditya awasthi" userId="d7ca10a41189203d" providerId="LiveId" clId="{C066D5CE-D226-454F-A608-3D870355DD95}" dt="2021-12-09T14:45:48.500" v="337" actId="26606"/>
          <ac:spMkLst>
            <pc:docMk/>
            <pc:sldMk cId="0" sldId="317"/>
            <ac:spMk id="24587" creationId="{9F5815CC-9CBC-4EA6-A2EA-101E1C4D6906}"/>
          </ac:spMkLst>
        </pc:spChg>
        <pc:spChg chg="add del mod">
          <ac:chgData name="aditya awasthi" userId="d7ca10a41189203d" providerId="LiveId" clId="{C066D5CE-D226-454F-A608-3D870355DD95}" dt="2021-12-10T08:22:00.442" v="419"/>
          <ac:spMkLst>
            <pc:docMk/>
            <pc:sldMk cId="0" sldId="317"/>
            <ac:spMk id="24589" creationId="{974C5CDB-119C-4669-882B-F5E375BC75EB}"/>
          </ac:spMkLst>
        </pc:spChg>
        <pc:spChg chg="mod">
          <ac:chgData name="aditya awasthi" userId="d7ca10a41189203d" providerId="LiveId" clId="{C066D5CE-D226-454F-A608-3D870355DD95}" dt="2021-12-10T08:22:00.442" v="419"/>
          <ac:spMkLst>
            <pc:docMk/>
            <pc:sldMk cId="0" sldId="317"/>
            <ac:spMk id="24591" creationId="{B1FA1358-8BD7-4739-9697-89339E164341}"/>
          </ac:spMkLst>
        </pc:spChg>
        <pc:grpChg chg="add del">
          <ac:chgData name="aditya awasthi" userId="d7ca10a41189203d" providerId="LiveId" clId="{C066D5CE-D226-454F-A608-3D870355DD95}" dt="2021-12-09T14:45:47.365" v="334" actId="26606"/>
          <ac:grpSpMkLst>
            <pc:docMk/>
            <pc:sldMk cId="0" sldId="317"/>
            <ac:grpSpMk id="24582" creationId="{C7B190DE-574E-451E-A7A1-E22F72BEDBD5}"/>
          </ac:grpSpMkLst>
        </pc:grpChg>
        <pc:grpChg chg="add del mod">
          <ac:chgData name="aditya awasthi" userId="d7ca10a41189203d" providerId="LiveId" clId="{C066D5CE-D226-454F-A608-3D870355DD95}" dt="2021-12-10T08:22:00.442" v="419"/>
          <ac:grpSpMkLst>
            <pc:docMk/>
            <pc:sldMk cId="0" sldId="317"/>
            <ac:grpSpMk id="24590" creationId="{C7B190DE-574E-451E-A7A1-E22F72BEDBD5}"/>
          </ac:grpSpMkLst>
        </pc:grpChg>
        <pc:picChg chg="mod">
          <ac:chgData name="aditya awasthi" userId="d7ca10a41189203d" providerId="LiveId" clId="{C066D5CE-D226-454F-A608-3D870355DD95}" dt="2021-12-10T08:22:00.442" v="419"/>
          <ac:picMkLst>
            <pc:docMk/>
            <pc:sldMk cId="0" sldId="317"/>
            <ac:picMk id="24579" creationId="{00000000-0000-0000-0000-000000000000}"/>
          </ac:picMkLst>
        </pc:picChg>
      </pc:sldChg>
      <pc:sldChg chg="modSp">
        <pc:chgData name="aditya awasthi" userId="d7ca10a41189203d" providerId="LiveId" clId="{C066D5CE-D226-454F-A608-3D870355DD95}" dt="2021-12-10T08:22:00.442" v="419"/>
        <pc:sldMkLst>
          <pc:docMk/>
          <pc:sldMk cId="0" sldId="318"/>
        </pc:sldMkLst>
        <pc:spChg chg="mod">
          <ac:chgData name="aditya awasthi" userId="d7ca10a41189203d" providerId="LiveId" clId="{C066D5CE-D226-454F-A608-3D870355DD95}" dt="2021-12-10T08:22:00.442" v="419"/>
          <ac:spMkLst>
            <pc:docMk/>
            <pc:sldMk cId="0" sldId="318"/>
            <ac:spMk id="25602" creationId="{00000000-0000-0000-0000-000000000000}"/>
          </ac:spMkLst>
        </pc:spChg>
        <pc:picChg chg="mod">
          <ac:chgData name="aditya awasthi" userId="d7ca10a41189203d" providerId="LiveId" clId="{C066D5CE-D226-454F-A608-3D870355DD95}" dt="2021-12-10T08:22:00.442" v="419"/>
          <ac:picMkLst>
            <pc:docMk/>
            <pc:sldMk cId="0" sldId="318"/>
            <ac:picMk id="25603" creationId="{00000000-0000-0000-0000-000000000000}"/>
          </ac:picMkLst>
        </pc:picChg>
      </pc:sldChg>
      <pc:sldChg chg="modSp">
        <pc:chgData name="aditya awasthi" userId="d7ca10a41189203d" providerId="LiveId" clId="{C066D5CE-D226-454F-A608-3D870355DD95}" dt="2021-12-10T08:22:00.442" v="419"/>
        <pc:sldMkLst>
          <pc:docMk/>
          <pc:sldMk cId="0" sldId="319"/>
        </pc:sldMkLst>
        <pc:spChg chg="mod">
          <ac:chgData name="aditya awasthi" userId="d7ca10a41189203d" providerId="LiveId" clId="{C066D5CE-D226-454F-A608-3D870355DD95}" dt="2021-12-10T08:22:00.442" v="419"/>
          <ac:spMkLst>
            <pc:docMk/>
            <pc:sldMk cId="0" sldId="319"/>
            <ac:spMk id="26626" creationId="{00000000-0000-0000-0000-000000000000}"/>
          </ac:spMkLst>
        </pc:spChg>
        <pc:picChg chg="mod">
          <ac:chgData name="aditya awasthi" userId="d7ca10a41189203d" providerId="LiveId" clId="{C066D5CE-D226-454F-A608-3D870355DD95}" dt="2021-12-10T08:22:00.442" v="419"/>
          <ac:picMkLst>
            <pc:docMk/>
            <pc:sldMk cId="0" sldId="319"/>
            <ac:picMk id="26627" creationId="{00000000-0000-0000-0000-000000000000}"/>
          </ac:picMkLst>
        </pc:picChg>
      </pc:sldChg>
      <pc:sldChg chg="addSp delSp modSp mod setBg addAnim delAnim delDesignElem">
        <pc:chgData name="aditya awasthi" userId="d7ca10a41189203d" providerId="LiveId" clId="{C066D5CE-D226-454F-A608-3D870355DD95}" dt="2021-12-10T08:24:28.870" v="441" actId="14100"/>
        <pc:sldMkLst>
          <pc:docMk/>
          <pc:sldMk cId="0" sldId="320"/>
        </pc:sldMkLst>
        <pc:spChg chg="add del">
          <ac:chgData name="aditya awasthi" userId="d7ca10a41189203d" providerId="LiveId" clId="{C066D5CE-D226-454F-A608-3D870355DD95}" dt="2021-12-09T14:48:09.147" v="354" actId="26606"/>
          <ac:spMkLst>
            <pc:docMk/>
            <pc:sldMk cId="0" sldId="320"/>
            <ac:spMk id="72" creationId="{BFDA6284-4E06-4F93-9624-A49FE810F1C8}"/>
          </ac:spMkLst>
        </pc:spChg>
        <pc:spChg chg="add del">
          <ac:chgData name="aditya awasthi" userId="d7ca10a41189203d" providerId="LiveId" clId="{C066D5CE-D226-454F-A608-3D870355DD95}" dt="2021-12-09T14:48:09.147" v="354" actId="26606"/>
          <ac:spMkLst>
            <pc:docMk/>
            <pc:sldMk cId="0" sldId="320"/>
            <ac:spMk id="74" creationId="{54047A07-72EC-41BC-A55F-C264F639FB20}"/>
          </ac:spMkLst>
        </pc:spChg>
        <pc:spChg chg="add del">
          <ac:chgData name="aditya awasthi" userId="d7ca10a41189203d" providerId="LiveId" clId="{C066D5CE-D226-454F-A608-3D870355DD95}" dt="2021-12-09T14:48:11.270" v="356" actId="26606"/>
          <ac:spMkLst>
            <pc:docMk/>
            <pc:sldMk cId="0" sldId="320"/>
            <ac:spMk id="76" creationId="{C2CA0F9B-CD9A-4F30-AC98-837D1E6BDA59}"/>
          </ac:spMkLst>
        </pc:spChg>
        <pc:spChg chg="mod">
          <ac:chgData name="aditya awasthi" userId="d7ca10a41189203d" providerId="LiveId" clId="{C066D5CE-D226-454F-A608-3D870355DD95}" dt="2021-12-10T08:22:00.442" v="419"/>
          <ac:spMkLst>
            <pc:docMk/>
            <pc:sldMk cId="0" sldId="320"/>
            <ac:spMk id="77" creationId="{B4F1A498-57AE-4497-8E90-4B9B95714408}"/>
          </ac:spMkLst>
        </pc:spChg>
        <pc:spChg chg="mod">
          <ac:chgData name="aditya awasthi" userId="d7ca10a41189203d" providerId="LiveId" clId="{C066D5CE-D226-454F-A608-3D870355DD95}" dt="2021-12-10T08:22:00.442" v="419"/>
          <ac:spMkLst>
            <pc:docMk/>
            <pc:sldMk cId="0" sldId="320"/>
            <ac:spMk id="78" creationId="{65C5AB06-07AC-4FFB-8243-3752C3266AA2}"/>
          </ac:spMkLst>
        </pc:spChg>
        <pc:spChg chg="mod">
          <ac:chgData name="aditya awasthi" userId="d7ca10a41189203d" providerId="LiveId" clId="{C066D5CE-D226-454F-A608-3D870355DD95}" dt="2021-12-10T08:22:00.442" v="419"/>
          <ac:spMkLst>
            <pc:docMk/>
            <pc:sldMk cId="0" sldId="320"/>
            <ac:spMk id="79" creationId="{E6E577E8-0070-419F-BDA3-04E2B2B159D0}"/>
          </ac:spMkLst>
        </pc:spChg>
        <pc:spChg chg="mod ord">
          <ac:chgData name="aditya awasthi" userId="d7ca10a41189203d" providerId="LiveId" clId="{C066D5CE-D226-454F-A608-3D870355DD95}" dt="2021-12-10T08:22:00.442" v="419"/>
          <ac:spMkLst>
            <pc:docMk/>
            <pc:sldMk cId="0" sldId="320"/>
            <ac:spMk id="18434" creationId="{00000000-0000-0000-0000-000000000000}"/>
          </ac:spMkLst>
        </pc:spChg>
        <pc:spChg chg="add del">
          <ac:chgData name="aditya awasthi" userId="d7ca10a41189203d" providerId="LiveId" clId="{C066D5CE-D226-454F-A608-3D870355DD95}" dt="2021-12-09T14:48:11.270" v="356" actId="26606"/>
          <ac:spMkLst>
            <pc:docMk/>
            <pc:sldMk cId="0" sldId="320"/>
            <ac:spMk id="18437" creationId="{974C5CDB-119C-4669-882B-F5E375BC75EB}"/>
          </ac:spMkLst>
        </pc:spChg>
        <pc:spChg chg="add del">
          <ac:chgData name="aditya awasthi" userId="d7ca10a41189203d" providerId="LiveId" clId="{C066D5CE-D226-454F-A608-3D870355DD95}" dt="2021-12-09T14:48:11.270" v="356" actId="26606"/>
          <ac:spMkLst>
            <pc:docMk/>
            <pc:sldMk cId="0" sldId="320"/>
            <ac:spMk id="18438" creationId="{086F339E-091A-455E-B2ED-8883D910B267}"/>
          </ac:spMkLst>
        </pc:spChg>
        <pc:spChg chg="add del mod">
          <ac:chgData name="aditya awasthi" userId="d7ca10a41189203d" providerId="LiveId" clId="{C066D5CE-D226-454F-A608-3D870355DD95}" dt="2021-12-10T08:22:00.442" v="419"/>
          <ac:spMkLst>
            <pc:docMk/>
            <pc:sldMk cId="0" sldId="320"/>
            <ac:spMk id="18440" creationId="{974C5CDB-119C-4669-882B-F5E375BC75EB}"/>
          </ac:spMkLst>
        </pc:spChg>
        <pc:spChg chg="add del mod">
          <ac:chgData name="aditya awasthi" userId="d7ca10a41189203d" providerId="LiveId" clId="{C066D5CE-D226-454F-A608-3D870355DD95}" dt="2021-12-10T08:22:00.442" v="419"/>
          <ac:spMkLst>
            <pc:docMk/>
            <pc:sldMk cId="0" sldId="320"/>
            <ac:spMk id="18441" creationId="{BDFBC391-C27A-4200-87DE-6023CBE65BCE}"/>
          </ac:spMkLst>
        </pc:spChg>
        <pc:grpChg chg="add del mod">
          <ac:chgData name="aditya awasthi" userId="d7ca10a41189203d" providerId="LiveId" clId="{C066D5CE-D226-454F-A608-3D870355DD95}" dt="2021-12-10T08:22:00.442" v="419"/>
          <ac:grpSpMkLst>
            <pc:docMk/>
            <pc:sldMk cId="0" sldId="320"/>
            <ac:grpSpMk id="18442" creationId="{4D332529-F437-46F7-A269-C01E184567A9}"/>
          </ac:grpSpMkLst>
        </pc:grpChg>
        <pc:picChg chg="mod">
          <ac:chgData name="aditya awasthi" userId="d7ca10a41189203d" providerId="LiveId" clId="{C066D5CE-D226-454F-A608-3D870355DD95}" dt="2021-12-10T08:24:28.870" v="441" actId="14100"/>
          <ac:picMkLst>
            <pc:docMk/>
            <pc:sldMk cId="0" sldId="320"/>
            <ac:picMk id="18435" creationId="{00000000-0000-0000-0000-000000000000}"/>
          </ac:picMkLst>
        </pc:picChg>
      </pc:sldChg>
      <pc:sldChg chg="modSp mod">
        <pc:chgData name="aditya awasthi" userId="d7ca10a41189203d" providerId="LiveId" clId="{C066D5CE-D226-454F-A608-3D870355DD95}" dt="2021-12-10T08:22:00.442" v="419"/>
        <pc:sldMkLst>
          <pc:docMk/>
          <pc:sldMk cId="0" sldId="321"/>
        </pc:sldMkLst>
        <pc:spChg chg="mod">
          <ac:chgData name="aditya awasthi" userId="d7ca10a41189203d" providerId="LiveId" clId="{C066D5CE-D226-454F-A608-3D870355DD95}" dt="2021-12-10T08:22:00.442" v="419"/>
          <ac:spMkLst>
            <pc:docMk/>
            <pc:sldMk cId="0" sldId="321"/>
            <ac:spMk id="19458" creationId="{00000000-0000-0000-0000-000000000000}"/>
          </ac:spMkLst>
        </pc:spChg>
        <pc:picChg chg="mod">
          <ac:chgData name="aditya awasthi" userId="d7ca10a41189203d" providerId="LiveId" clId="{C066D5CE-D226-454F-A608-3D870355DD95}" dt="2021-12-10T08:22:00.442" v="419"/>
          <ac:picMkLst>
            <pc:docMk/>
            <pc:sldMk cId="0" sldId="321"/>
            <ac:picMk id="19459" creationId="{00000000-0000-0000-0000-000000000000}"/>
          </ac:picMkLst>
        </pc:picChg>
      </pc:sldChg>
      <pc:sldChg chg="addSp delSp modSp mod setBg addAnim delAnim setClrOvrMap delDesignElem">
        <pc:chgData name="aditya awasthi" userId="d7ca10a41189203d" providerId="LiveId" clId="{C066D5CE-D226-454F-A608-3D870355DD95}" dt="2021-12-10T08:22:00.442" v="419"/>
        <pc:sldMkLst>
          <pc:docMk/>
          <pc:sldMk cId="0" sldId="322"/>
        </pc:sldMkLst>
        <pc:spChg chg="add del">
          <ac:chgData name="aditya awasthi" userId="d7ca10a41189203d" providerId="LiveId" clId="{C066D5CE-D226-454F-A608-3D870355DD95}" dt="2021-12-09T14:48:53.866" v="363" actId="26606"/>
          <ac:spMkLst>
            <pc:docMk/>
            <pc:sldMk cId="0" sldId="322"/>
            <ac:spMk id="72" creationId="{BFDA6284-4E06-4F93-9624-A49FE810F1C8}"/>
          </ac:spMkLst>
        </pc:spChg>
        <pc:spChg chg="add del">
          <ac:chgData name="aditya awasthi" userId="d7ca10a41189203d" providerId="LiveId" clId="{C066D5CE-D226-454F-A608-3D870355DD95}" dt="2021-12-09T14:48:53.866" v="363" actId="26606"/>
          <ac:spMkLst>
            <pc:docMk/>
            <pc:sldMk cId="0" sldId="322"/>
            <ac:spMk id="74" creationId="{54047A07-72EC-41BC-A55F-C264F639FB20}"/>
          </ac:spMkLst>
        </pc:spChg>
        <pc:spChg chg="add del">
          <ac:chgData name="aditya awasthi" userId="d7ca10a41189203d" providerId="LiveId" clId="{C066D5CE-D226-454F-A608-3D870355DD95}" dt="2021-12-09T14:43:51.245" v="299" actId="26606"/>
          <ac:spMkLst>
            <pc:docMk/>
            <pc:sldMk cId="0" sldId="322"/>
            <ac:spMk id="75" creationId="{7826DDCA-6D09-4690-86AE-A65700C436B8}"/>
          </ac:spMkLst>
        </pc:spChg>
        <pc:spChg chg="add del">
          <ac:chgData name="aditya awasthi" userId="d7ca10a41189203d" providerId="LiveId" clId="{C066D5CE-D226-454F-A608-3D870355DD95}" dt="2021-12-09T14:43:51.245" v="299" actId="26606"/>
          <ac:spMkLst>
            <pc:docMk/>
            <pc:sldMk cId="0" sldId="322"/>
            <ac:spMk id="77" creationId="{48D94113-B99D-4827-8468-42C0869DD60B}"/>
          </ac:spMkLst>
        </pc:spChg>
        <pc:spChg chg="add del">
          <ac:chgData name="aditya awasthi" userId="d7ca10a41189203d" providerId="LiveId" clId="{C066D5CE-D226-454F-A608-3D870355DD95}" dt="2021-12-09T14:43:51.245" v="299" actId="26606"/>
          <ac:spMkLst>
            <pc:docMk/>
            <pc:sldMk cId="0" sldId="322"/>
            <ac:spMk id="79" creationId="{0D97E19A-F48B-4D56-A949-3A826CF00A04}"/>
          </ac:spMkLst>
        </pc:spChg>
        <pc:spChg chg="add del">
          <ac:chgData name="aditya awasthi" userId="d7ca10a41189203d" providerId="LiveId" clId="{C066D5CE-D226-454F-A608-3D870355DD95}" dt="2021-12-09T14:44:19.909" v="305"/>
          <ac:spMkLst>
            <pc:docMk/>
            <pc:sldMk cId="0" sldId="322"/>
            <ac:spMk id="89" creationId="{7826DDCA-6D09-4690-86AE-A65700C436B8}"/>
          </ac:spMkLst>
        </pc:spChg>
        <pc:spChg chg="add del">
          <ac:chgData name="aditya awasthi" userId="d7ca10a41189203d" providerId="LiveId" clId="{C066D5CE-D226-454F-A608-3D870355DD95}" dt="2021-12-09T14:44:19.909" v="305"/>
          <ac:spMkLst>
            <pc:docMk/>
            <pc:sldMk cId="0" sldId="322"/>
            <ac:spMk id="91" creationId="{48D94113-B99D-4827-8468-42C0869DD60B}"/>
          </ac:spMkLst>
        </pc:spChg>
        <pc:spChg chg="add del">
          <ac:chgData name="aditya awasthi" userId="d7ca10a41189203d" providerId="LiveId" clId="{C066D5CE-D226-454F-A608-3D870355DD95}" dt="2021-12-09T14:44:19.909" v="305"/>
          <ac:spMkLst>
            <pc:docMk/>
            <pc:sldMk cId="0" sldId="322"/>
            <ac:spMk id="93" creationId="{0D97E19A-F48B-4D56-A949-3A826CF00A04}"/>
          </ac:spMkLst>
        </pc:spChg>
        <pc:spChg chg="mod">
          <ac:chgData name="aditya awasthi" userId="d7ca10a41189203d" providerId="LiveId" clId="{C066D5CE-D226-454F-A608-3D870355DD95}" dt="2021-12-10T08:22:00.442" v="419"/>
          <ac:spMkLst>
            <pc:docMk/>
            <pc:sldMk cId="0" sldId="322"/>
            <ac:spMk id="20482" creationId="{00000000-0000-0000-0000-000000000000}"/>
          </ac:spMkLst>
        </pc:spChg>
        <pc:spChg chg="add del">
          <ac:chgData name="aditya awasthi" userId="d7ca10a41189203d" providerId="LiveId" clId="{C066D5CE-D226-454F-A608-3D870355DD95}" dt="2021-12-09T14:43:53.516" v="301" actId="26606"/>
          <ac:spMkLst>
            <pc:docMk/>
            <pc:sldMk cId="0" sldId="322"/>
            <ac:spMk id="20486" creationId="{37CCBFA6-32E5-4FFD-A52A-9EA1CBF9D49D}"/>
          </ac:spMkLst>
        </pc:spChg>
        <pc:spChg chg="add del">
          <ac:chgData name="aditya awasthi" userId="d7ca10a41189203d" providerId="LiveId" clId="{C066D5CE-D226-454F-A608-3D870355DD95}" dt="2021-12-09T14:43:53.516" v="301" actId="26606"/>
          <ac:spMkLst>
            <pc:docMk/>
            <pc:sldMk cId="0" sldId="322"/>
            <ac:spMk id="20488" creationId="{88C8491E-818C-4AE7-BBAA-80BE32FD99EB}"/>
          </ac:spMkLst>
        </pc:spChg>
        <pc:spChg chg="add del">
          <ac:chgData name="aditya awasthi" userId="d7ca10a41189203d" providerId="LiveId" clId="{C066D5CE-D226-454F-A608-3D870355DD95}" dt="2021-12-09T14:44:07.742" v="303" actId="26606"/>
          <ac:spMkLst>
            <pc:docMk/>
            <pc:sldMk cId="0" sldId="322"/>
            <ac:spMk id="20492" creationId="{4E50CAEE-CAC0-4F18-9593-F09A3338C1A8}"/>
          </ac:spMkLst>
        </pc:spChg>
        <pc:spChg chg="add del mod">
          <ac:chgData name="aditya awasthi" userId="d7ca10a41189203d" providerId="LiveId" clId="{C066D5CE-D226-454F-A608-3D870355DD95}" dt="2021-12-10T08:22:00.442" v="419"/>
          <ac:spMkLst>
            <pc:docMk/>
            <pc:sldMk cId="0" sldId="322"/>
            <ac:spMk id="20497" creationId="{BFDA6284-4E06-4F93-9624-A49FE810F1C8}"/>
          </ac:spMkLst>
        </pc:spChg>
        <pc:picChg chg="add del">
          <ac:chgData name="aditya awasthi" userId="d7ca10a41189203d" providerId="LiveId" clId="{C066D5CE-D226-454F-A608-3D870355DD95}" dt="2021-12-09T14:43:51.245" v="299" actId="26606"/>
          <ac:picMkLst>
            <pc:docMk/>
            <pc:sldMk cId="0" sldId="322"/>
            <ac:picMk id="71" creationId="{9A0F0AC6-A89F-416B-9FA4-48E664065E73}"/>
          </ac:picMkLst>
        </pc:picChg>
        <pc:picChg chg="add del">
          <ac:chgData name="aditya awasthi" userId="d7ca10a41189203d" providerId="LiveId" clId="{C066D5CE-D226-454F-A608-3D870355DD95}" dt="2021-12-09T14:43:51.245" v="299" actId="26606"/>
          <ac:picMkLst>
            <pc:docMk/>
            <pc:sldMk cId="0" sldId="322"/>
            <ac:picMk id="73" creationId="{C31AA009-40AD-4098-8AE7-680CA35C6EAA}"/>
          </ac:picMkLst>
        </pc:picChg>
        <pc:picChg chg="add del">
          <ac:chgData name="aditya awasthi" userId="d7ca10a41189203d" providerId="LiveId" clId="{C066D5CE-D226-454F-A608-3D870355DD95}" dt="2021-12-09T14:43:51.245" v="299" actId="26606"/>
          <ac:picMkLst>
            <pc:docMk/>
            <pc:sldMk cId="0" sldId="322"/>
            <ac:picMk id="81" creationId="{E5B1C489-3520-454E-BCE4-DE06A472FFFA}"/>
          </ac:picMkLst>
        </pc:picChg>
        <pc:picChg chg="add del">
          <ac:chgData name="aditya awasthi" userId="d7ca10a41189203d" providerId="LiveId" clId="{C066D5CE-D226-454F-A608-3D870355DD95}" dt="2021-12-09T14:43:51.245" v="299" actId="26606"/>
          <ac:picMkLst>
            <pc:docMk/>
            <pc:sldMk cId="0" sldId="322"/>
            <ac:picMk id="83" creationId="{29CDFDB7-75F8-4CF5-A2D6-59A1D862328A}"/>
          </ac:picMkLst>
        </pc:picChg>
        <pc:picChg chg="add del">
          <ac:chgData name="aditya awasthi" userId="d7ca10a41189203d" providerId="LiveId" clId="{C066D5CE-D226-454F-A608-3D870355DD95}" dt="2021-12-09T14:43:51.245" v="299" actId="26606"/>
          <ac:picMkLst>
            <pc:docMk/>
            <pc:sldMk cId="0" sldId="322"/>
            <ac:picMk id="85" creationId="{A1EE895C-73D3-4A38-BD82-6A056D253165}"/>
          </ac:picMkLst>
        </pc:picChg>
        <pc:picChg chg="add del">
          <ac:chgData name="aditya awasthi" userId="d7ca10a41189203d" providerId="LiveId" clId="{C066D5CE-D226-454F-A608-3D870355DD95}" dt="2021-12-09T14:43:51.245" v="299" actId="26606"/>
          <ac:picMkLst>
            <pc:docMk/>
            <pc:sldMk cId="0" sldId="322"/>
            <ac:picMk id="87" creationId="{68FD3076-E852-4125-BBED-3FB31599F413}"/>
          </ac:picMkLst>
        </pc:picChg>
        <pc:picChg chg="add del">
          <ac:chgData name="aditya awasthi" userId="d7ca10a41189203d" providerId="LiveId" clId="{C066D5CE-D226-454F-A608-3D870355DD95}" dt="2021-12-09T14:44:19.909" v="305"/>
          <ac:picMkLst>
            <pc:docMk/>
            <pc:sldMk cId="0" sldId="322"/>
            <ac:picMk id="95" creationId="{E5B1C489-3520-454E-BCE4-DE06A472FFFA}"/>
          </ac:picMkLst>
        </pc:picChg>
        <pc:picChg chg="add del">
          <ac:chgData name="aditya awasthi" userId="d7ca10a41189203d" providerId="LiveId" clId="{C066D5CE-D226-454F-A608-3D870355DD95}" dt="2021-12-09T14:44:19.909" v="305"/>
          <ac:picMkLst>
            <pc:docMk/>
            <pc:sldMk cId="0" sldId="322"/>
            <ac:picMk id="97" creationId="{29CDFDB7-75F8-4CF5-A2D6-59A1D862328A}"/>
          </ac:picMkLst>
        </pc:picChg>
        <pc:picChg chg="add del">
          <ac:chgData name="aditya awasthi" userId="d7ca10a41189203d" providerId="LiveId" clId="{C066D5CE-D226-454F-A608-3D870355DD95}" dt="2021-12-09T14:44:19.909" v="305"/>
          <ac:picMkLst>
            <pc:docMk/>
            <pc:sldMk cId="0" sldId="322"/>
            <ac:picMk id="99" creationId="{A1EE895C-73D3-4A38-BD82-6A056D253165}"/>
          </ac:picMkLst>
        </pc:picChg>
        <pc:picChg chg="add del">
          <ac:chgData name="aditya awasthi" userId="d7ca10a41189203d" providerId="LiveId" clId="{C066D5CE-D226-454F-A608-3D870355DD95}" dt="2021-12-09T14:44:19.909" v="305"/>
          <ac:picMkLst>
            <pc:docMk/>
            <pc:sldMk cId="0" sldId="322"/>
            <ac:picMk id="101" creationId="{68FD3076-E852-4125-BBED-3FB31599F413}"/>
          </ac:picMkLst>
        </pc:picChg>
        <pc:picChg chg="add del">
          <ac:chgData name="aditya awasthi" userId="d7ca10a41189203d" providerId="LiveId" clId="{C066D5CE-D226-454F-A608-3D870355DD95}" dt="2021-12-09T14:43:53.516" v="301" actId="26606"/>
          <ac:picMkLst>
            <pc:docMk/>
            <pc:sldMk cId="0" sldId="322"/>
            <ac:picMk id="20484" creationId="{9A0F0AC6-A89F-416B-9FA4-48E664065E73}"/>
          </ac:picMkLst>
        </pc:picChg>
        <pc:picChg chg="add del">
          <ac:chgData name="aditya awasthi" userId="d7ca10a41189203d" providerId="LiveId" clId="{C066D5CE-D226-454F-A608-3D870355DD95}" dt="2021-12-09T14:43:53.516" v="301" actId="26606"/>
          <ac:picMkLst>
            <pc:docMk/>
            <pc:sldMk cId="0" sldId="322"/>
            <ac:picMk id="20485" creationId="{C31AA009-40AD-4098-8AE7-680CA35C6EAA}"/>
          </ac:picMkLst>
        </pc:picChg>
        <pc:picChg chg="add del">
          <ac:chgData name="aditya awasthi" userId="d7ca10a41189203d" providerId="LiveId" clId="{C066D5CE-D226-454F-A608-3D870355DD95}" dt="2021-12-09T14:43:53.516" v="301" actId="26606"/>
          <ac:picMkLst>
            <pc:docMk/>
            <pc:sldMk cId="0" sldId="322"/>
            <ac:picMk id="20487" creationId="{8B3A8DA3-6E81-4BA8-A084-FE4E32A32BB6}"/>
          </ac:picMkLst>
        </pc:picChg>
        <pc:picChg chg="add del">
          <ac:chgData name="aditya awasthi" userId="d7ca10a41189203d" providerId="LiveId" clId="{C066D5CE-D226-454F-A608-3D870355DD95}" dt="2021-12-09T14:48:53.866" v="363" actId="26606"/>
          <ac:picMkLst>
            <pc:docMk/>
            <pc:sldMk cId="0" sldId="322"/>
            <ac:picMk id="20489" creationId="{E375C7AB-0F88-447B-8F58-C990FF288AB7}"/>
          </ac:picMkLst>
        </pc:picChg>
        <pc:picChg chg="add del">
          <ac:chgData name="aditya awasthi" userId="d7ca10a41189203d" providerId="LiveId" clId="{C066D5CE-D226-454F-A608-3D870355DD95}" dt="2021-12-09T14:44:07.742" v="303" actId="26606"/>
          <ac:picMkLst>
            <pc:docMk/>
            <pc:sldMk cId="0" sldId="322"/>
            <ac:picMk id="20490" creationId="{9A0F0AC6-A89F-416B-9FA4-48E664065E73}"/>
          </ac:picMkLst>
        </pc:picChg>
        <pc:picChg chg="add del">
          <ac:chgData name="aditya awasthi" userId="d7ca10a41189203d" providerId="LiveId" clId="{C066D5CE-D226-454F-A608-3D870355DD95}" dt="2021-12-09T14:44:07.742" v="303" actId="26606"/>
          <ac:picMkLst>
            <pc:docMk/>
            <pc:sldMk cId="0" sldId="322"/>
            <ac:picMk id="20491" creationId="{C31AA009-40AD-4098-8AE7-680CA35C6EAA}"/>
          </ac:picMkLst>
        </pc:picChg>
        <pc:picChg chg="add del">
          <ac:chgData name="aditya awasthi" userId="d7ca10a41189203d" providerId="LiveId" clId="{C066D5CE-D226-454F-A608-3D870355DD95}" dt="2021-12-09T14:44:07.742" v="303" actId="26606"/>
          <ac:picMkLst>
            <pc:docMk/>
            <pc:sldMk cId="0" sldId="322"/>
            <ac:picMk id="20493" creationId="{D2DA77D5-12C4-446D-AC72-A514960A553E}"/>
          </ac:picMkLst>
        </pc:picChg>
        <pc:picChg chg="add del">
          <ac:chgData name="aditya awasthi" userId="d7ca10a41189203d" providerId="LiveId" clId="{C066D5CE-D226-454F-A608-3D870355DD95}" dt="2021-12-09T14:44:07.742" v="303" actId="26606"/>
          <ac:picMkLst>
            <pc:docMk/>
            <pc:sldMk cId="0" sldId="322"/>
            <ac:picMk id="20494" creationId="{19E04E4F-6B32-4651-ACE0-DACABF1FC254}"/>
          </ac:picMkLst>
        </pc:picChg>
        <pc:picChg chg="add del">
          <ac:chgData name="aditya awasthi" userId="d7ca10a41189203d" providerId="LiveId" clId="{C066D5CE-D226-454F-A608-3D870355DD95}" dt="2021-12-09T14:44:07.742" v="303" actId="26606"/>
          <ac:picMkLst>
            <pc:docMk/>
            <pc:sldMk cId="0" sldId="322"/>
            <ac:picMk id="20495" creationId="{13D4F2B0-7771-46FC-9763-240E8F55F14D}"/>
          </ac:picMkLst>
        </pc:picChg>
        <pc:picChg chg="add del">
          <ac:chgData name="aditya awasthi" userId="d7ca10a41189203d" providerId="LiveId" clId="{C066D5CE-D226-454F-A608-3D870355DD95}" dt="2021-12-09T14:44:07.742" v="303" actId="26606"/>
          <ac:picMkLst>
            <pc:docMk/>
            <pc:sldMk cId="0" sldId="322"/>
            <ac:picMk id="20496" creationId="{6164F387-6750-4AFF-8A10-65C64D31ECA3}"/>
          </ac:picMkLst>
        </pc:picChg>
        <pc:picChg chg="add del">
          <ac:chgData name="aditya awasthi" userId="d7ca10a41189203d" providerId="LiveId" clId="{C066D5CE-D226-454F-A608-3D870355DD95}" dt="2021-12-09T14:44:19.909" v="305"/>
          <ac:picMkLst>
            <pc:docMk/>
            <pc:sldMk cId="0" sldId="322"/>
            <ac:picMk id="20498" creationId="{9A0F0AC6-A89F-416B-9FA4-48E664065E73}"/>
          </ac:picMkLst>
        </pc:picChg>
        <pc:picChg chg="add del">
          <ac:chgData name="aditya awasthi" userId="d7ca10a41189203d" providerId="LiveId" clId="{C066D5CE-D226-454F-A608-3D870355DD95}" dt="2021-12-09T14:44:19.909" v="305"/>
          <ac:picMkLst>
            <pc:docMk/>
            <pc:sldMk cId="0" sldId="322"/>
            <ac:picMk id="20499" creationId="{C31AA009-40AD-4098-8AE7-680CA35C6EAA}"/>
          </ac:picMkLst>
        </pc:picChg>
        <pc:picChg chg="add mod">
          <ac:chgData name="aditya awasthi" userId="d7ca10a41189203d" providerId="LiveId" clId="{C066D5CE-D226-454F-A608-3D870355DD95}" dt="2021-12-10T08:22:00.442" v="419"/>
          <ac:picMkLst>
            <pc:docMk/>
            <pc:sldMk cId="0" sldId="322"/>
            <ac:picMk id="20500" creationId="{545D009F-A3FF-4E0C-99C7-152A6929496B}"/>
          </ac:picMkLst>
        </pc:picChg>
      </pc:sldChg>
      <pc:sldChg chg="addSp delSp modSp mod setBg delDesignElem">
        <pc:chgData name="aditya awasthi" userId="d7ca10a41189203d" providerId="LiveId" clId="{C066D5CE-D226-454F-A608-3D870355DD95}" dt="2021-12-10T08:32:48.735" v="483" actId="14100"/>
        <pc:sldMkLst>
          <pc:docMk/>
          <pc:sldMk cId="0" sldId="323"/>
        </pc:sldMkLst>
        <pc:spChg chg="add del">
          <ac:chgData name="aditya awasthi" userId="d7ca10a41189203d" providerId="LiveId" clId="{C066D5CE-D226-454F-A608-3D870355DD95}" dt="2021-12-09T14:49:06.623" v="367" actId="26606"/>
          <ac:spMkLst>
            <pc:docMk/>
            <pc:sldMk cId="0" sldId="323"/>
            <ac:spMk id="71" creationId="{6A01907A-BF04-440F-BA0D-49BC9627344C}"/>
          </ac:spMkLst>
        </pc:spChg>
        <pc:spChg chg="add del">
          <ac:chgData name="aditya awasthi" userId="d7ca10a41189203d" providerId="LiveId" clId="{C066D5CE-D226-454F-A608-3D870355DD95}" dt="2021-12-09T14:49:09.975" v="369" actId="26606"/>
          <ac:spMkLst>
            <pc:docMk/>
            <pc:sldMk cId="0" sldId="323"/>
            <ac:spMk id="73" creationId="{26471DC7-FA6E-40EF-A167-93BB0BCE16AD}"/>
          </ac:spMkLst>
        </pc:spChg>
        <pc:spChg chg="add del">
          <ac:chgData name="aditya awasthi" userId="d7ca10a41189203d" providerId="LiveId" clId="{C066D5CE-D226-454F-A608-3D870355DD95}" dt="2021-12-09T14:49:09.975" v="369" actId="26606"/>
          <ac:spMkLst>
            <pc:docMk/>
            <pc:sldMk cId="0" sldId="323"/>
            <ac:spMk id="21508" creationId="{E7597382-59B5-427B-9E49-55383F0A5561}"/>
          </ac:spMkLst>
        </pc:spChg>
        <pc:spChg chg="add del">
          <ac:chgData name="aditya awasthi" userId="d7ca10a41189203d" providerId="LiveId" clId="{C066D5CE-D226-454F-A608-3D870355DD95}" dt="2021-12-09T14:49:17.254" v="371" actId="26606"/>
          <ac:spMkLst>
            <pc:docMk/>
            <pc:sldMk cId="0" sldId="323"/>
            <ac:spMk id="21510" creationId="{6838AC06-462E-4915-8AF6-1F8C86C431E1}"/>
          </ac:spMkLst>
        </pc:spChg>
        <pc:spChg chg="add del">
          <ac:chgData name="aditya awasthi" userId="d7ca10a41189203d" providerId="LiveId" clId="{C066D5CE-D226-454F-A608-3D870355DD95}" dt="2021-12-09T14:49:17.254" v="371" actId="26606"/>
          <ac:spMkLst>
            <pc:docMk/>
            <pc:sldMk cId="0" sldId="323"/>
            <ac:spMk id="21511" creationId="{1F6D8385-73F4-46D6-B09F-826FB492A02A}"/>
          </ac:spMkLst>
        </pc:spChg>
        <pc:spChg chg="add del mod">
          <ac:chgData name="aditya awasthi" userId="d7ca10a41189203d" providerId="LiveId" clId="{C066D5CE-D226-454F-A608-3D870355DD95}" dt="2021-12-10T08:22:00.442" v="419"/>
          <ac:spMkLst>
            <pc:docMk/>
            <pc:sldMk cId="0" sldId="323"/>
            <ac:spMk id="21513" creationId="{732012F0-A79F-4166-AAFD-796C07F49415}"/>
          </ac:spMkLst>
        </pc:spChg>
        <pc:picChg chg="mod">
          <ac:chgData name="aditya awasthi" userId="d7ca10a41189203d" providerId="LiveId" clId="{C066D5CE-D226-454F-A608-3D870355DD95}" dt="2021-12-10T08:32:48.735" v="483" actId="14100"/>
          <ac:picMkLst>
            <pc:docMk/>
            <pc:sldMk cId="0" sldId="323"/>
            <ac:picMk id="21506" creationId="{00000000-0000-0000-0000-000000000000}"/>
          </ac:picMkLst>
        </pc:picChg>
      </pc:sldChg>
      <pc:sldChg chg="modSp new mod">
        <pc:chgData name="aditya awasthi" userId="d7ca10a41189203d" providerId="LiveId" clId="{C066D5CE-D226-454F-A608-3D870355DD95}" dt="2021-12-10T08:22:37.183" v="429" actId="6549"/>
        <pc:sldMkLst>
          <pc:docMk/>
          <pc:sldMk cId="3949380607" sldId="324"/>
        </pc:sldMkLst>
        <pc:spChg chg="mod">
          <ac:chgData name="aditya awasthi" userId="d7ca10a41189203d" providerId="LiveId" clId="{C066D5CE-D226-454F-A608-3D870355DD95}" dt="2021-12-10T08:22:00.442" v="419"/>
          <ac:spMkLst>
            <pc:docMk/>
            <pc:sldMk cId="3949380607" sldId="324"/>
            <ac:spMk id="2" creationId="{CA255C45-3E07-4D24-825B-AC1F093C2AF0}"/>
          </ac:spMkLst>
        </pc:spChg>
        <pc:spChg chg="mod">
          <ac:chgData name="aditya awasthi" userId="d7ca10a41189203d" providerId="LiveId" clId="{C066D5CE-D226-454F-A608-3D870355DD95}" dt="2021-12-10T08:22:00.442" v="419"/>
          <ac:spMkLst>
            <pc:docMk/>
            <pc:sldMk cId="3949380607" sldId="324"/>
            <ac:spMk id="3" creationId="{38E4F8B4-61BA-49CC-BC72-936CEBC9A089}"/>
          </ac:spMkLst>
        </pc:spChg>
        <pc:spChg chg="mod">
          <ac:chgData name="aditya awasthi" userId="d7ca10a41189203d" providerId="LiveId" clId="{C066D5CE-D226-454F-A608-3D870355DD95}" dt="2021-12-10T08:22:37.183" v="429" actId="6549"/>
          <ac:spMkLst>
            <pc:docMk/>
            <pc:sldMk cId="3949380607" sldId="324"/>
            <ac:spMk id="4" creationId="{D9DF2304-BAA0-43A1-AB22-DB9685486CB3}"/>
          </ac:spMkLst>
        </pc:spChg>
      </pc:sldChg>
      <pc:sldChg chg="addSp delSp modSp new mod setBg delDesignElem">
        <pc:chgData name="aditya awasthi" userId="d7ca10a41189203d" providerId="LiveId" clId="{C066D5CE-D226-454F-A608-3D870355DD95}" dt="2021-12-10T08:22:13.551" v="424" actId="26606"/>
        <pc:sldMkLst>
          <pc:docMk/>
          <pc:sldMk cId="1252673618" sldId="325"/>
        </pc:sldMkLst>
        <pc:spChg chg="mod">
          <ac:chgData name="aditya awasthi" userId="d7ca10a41189203d" providerId="LiveId" clId="{C066D5CE-D226-454F-A608-3D870355DD95}" dt="2021-12-10T08:22:13.551" v="424" actId="26606"/>
          <ac:spMkLst>
            <pc:docMk/>
            <pc:sldMk cId="1252673618" sldId="325"/>
            <ac:spMk id="2" creationId="{31153737-1D2C-435F-A705-2F52E4C2F818}"/>
          </ac:spMkLst>
        </pc:spChg>
        <pc:spChg chg="mod">
          <ac:chgData name="aditya awasthi" userId="d7ca10a41189203d" providerId="LiveId" clId="{C066D5CE-D226-454F-A608-3D870355DD95}" dt="2021-12-10T08:22:13.551" v="424" actId="26606"/>
          <ac:spMkLst>
            <pc:docMk/>
            <pc:sldMk cId="1252673618" sldId="325"/>
            <ac:spMk id="3" creationId="{68B22F95-2F70-45B6-B0C6-7F1835C25980}"/>
          </ac:spMkLst>
        </pc:spChg>
        <pc:spChg chg="add del mod">
          <ac:chgData name="aditya awasthi" userId="d7ca10a41189203d" providerId="LiveId" clId="{C066D5CE-D226-454F-A608-3D870355DD95}" dt="2021-12-10T08:22:00.442" v="419"/>
          <ac:spMkLst>
            <pc:docMk/>
            <pc:sldMk cId="1252673618" sldId="325"/>
            <ac:spMk id="9" creationId="{3EEED574-6FCC-45F8-ABA8-05782705A3C6}"/>
          </ac:spMkLst>
        </pc:spChg>
        <pc:spChg chg="add del">
          <ac:chgData name="aditya awasthi" userId="d7ca10a41189203d" providerId="LiveId" clId="{C066D5CE-D226-454F-A608-3D870355DD95}" dt="2021-12-10T08:22:10.063" v="421" actId="26606"/>
          <ac:spMkLst>
            <pc:docMk/>
            <pc:sldMk cId="1252673618" sldId="325"/>
            <ac:spMk id="10" creationId="{3EEED574-6FCC-45F8-ABA8-05782705A3C6}"/>
          </ac:spMkLst>
        </pc:spChg>
        <pc:spChg chg="add del">
          <ac:chgData name="aditya awasthi" userId="d7ca10a41189203d" providerId="LiveId" clId="{C066D5CE-D226-454F-A608-3D870355DD95}" dt="2021-12-10T08:22:13.541" v="423" actId="26606"/>
          <ac:spMkLst>
            <pc:docMk/>
            <pc:sldMk cId="1252673618" sldId="325"/>
            <ac:spMk id="12" creationId="{302F79A0-4A5A-4CEF-9755-85972E31C893}"/>
          </ac:spMkLst>
        </pc:spChg>
        <pc:spChg chg="add">
          <ac:chgData name="aditya awasthi" userId="d7ca10a41189203d" providerId="LiveId" clId="{C066D5CE-D226-454F-A608-3D870355DD95}" dt="2021-12-10T08:22:13.551" v="424" actId="26606"/>
          <ac:spMkLst>
            <pc:docMk/>
            <pc:sldMk cId="1252673618" sldId="325"/>
            <ac:spMk id="14" creationId="{3EEED574-6FCC-45F8-ABA8-05782705A3C6}"/>
          </ac:spMkLst>
        </pc:spChg>
        <pc:picChg chg="add mod">
          <ac:chgData name="aditya awasthi" userId="d7ca10a41189203d" providerId="LiveId" clId="{C066D5CE-D226-454F-A608-3D870355DD95}" dt="2021-12-10T08:22:13.551" v="424" actId="26606"/>
          <ac:picMkLst>
            <pc:docMk/>
            <pc:sldMk cId="1252673618" sldId="325"/>
            <ac:picMk id="5" creationId="{A4A17688-AB83-4D5C-9F03-D494D41B8EE4}"/>
          </ac:picMkLst>
        </pc:picChg>
      </pc:sldChg>
      <pc:sldChg chg="addSp delSp modSp new del mod setBg">
        <pc:chgData name="aditya awasthi" userId="d7ca10a41189203d" providerId="LiveId" clId="{C066D5CE-D226-454F-A608-3D870355DD95}" dt="2021-12-10T08:30:21.442" v="480" actId="2696"/>
        <pc:sldMkLst>
          <pc:docMk/>
          <pc:sldMk cId="794668620" sldId="326"/>
        </pc:sldMkLst>
        <pc:spChg chg="del mod">
          <ac:chgData name="aditya awasthi" userId="d7ca10a41189203d" providerId="LiveId" clId="{C066D5CE-D226-454F-A608-3D870355DD95}" dt="2021-12-10T08:26:05.958" v="446" actId="21"/>
          <ac:spMkLst>
            <pc:docMk/>
            <pc:sldMk cId="794668620" sldId="326"/>
            <ac:spMk id="2" creationId="{D033E848-0B34-45FE-AC3D-D4F1750A2C3B}"/>
          </ac:spMkLst>
        </pc:spChg>
        <pc:spChg chg="del">
          <ac:chgData name="aditya awasthi" userId="d7ca10a41189203d" providerId="LiveId" clId="{C066D5CE-D226-454F-A608-3D870355DD95}" dt="2021-12-10T08:25:50.024" v="443" actId="22"/>
          <ac:spMkLst>
            <pc:docMk/>
            <pc:sldMk cId="794668620" sldId="326"/>
            <ac:spMk id="3" creationId="{E24370E4-CB69-4158-B165-6395F34659D9}"/>
          </ac:spMkLst>
        </pc:spChg>
        <pc:spChg chg="add del">
          <ac:chgData name="aditya awasthi" userId="d7ca10a41189203d" providerId="LiveId" clId="{C066D5CE-D226-454F-A608-3D870355DD95}" dt="2021-12-10T08:26:13.919" v="448" actId="26606"/>
          <ac:spMkLst>
            <pc:docMk/>
            <pc:sldMk cId="794668620" sldId="326"/>
            <ac:spMk id="10" creationId="{BFDA6284-4E06-4F93-9624-A49FE810F1C8}"/>
          </ac:spMkLst>
        </pc:spChg>
        <pc:spChg chg="add del">
          <ac:chgData name="aditya awasthi" userId="d7ca10a41189203d" providerId="LiveId" clId="{C066D5CE-D226-454F-A608-3D870355DD95}" dt="2021-12-10T08:26:13.919" v="448" actId="26606"/>
          <ac:spMkLst>
            <pc:docMk/>
            <pc:sldMk cId="794668620" sldId="326"/>
            <ac:spMk id="12" creationId="{F73FEE0E-0740-4139-808A-A3B329AE0084}"/>
          </ac:spMkLst>
        </pc:spChg>
        <pc:spChg chg="add del">
          <ac:chgData name="aditya awasthi" userId="d7ca10a41189203d" providerId="LiveId" clId="{C066D5CE-D226-454F-A608-3D870355DD95}" dt="2021-12-10T08:26:26.807" v="450" actId="26606"/>
          <ac:spMkLst>
            <pc:docMk/>
            <pc:sldMk cId="794668620" sldId="326"/>
            <ac:spMk id="14" creationId="{BFDA6284-4E06-4F93-9624-A49FE810F1C8}"/>
          </ac:spMkLst>
        </pc:spChg>
        <pc:spChg chg="add del">
          <ac:chgData name="aditya awasthi" userId="d7ca10a41189203d" providerId="LiveId" clId="{C066D5CE-D226-454F-A608-3D870355DD95}" dt="2021-12-10T08:26:26.807" v="450" actId="26606"/>
          <ac:spMkLst>
            <pc:docMk/>
            <pc:sldMk cId="794668620" sldId="326"/>
            <ac:spMk id="15" creationId="{54047A07-72EC-41BC-A55F-C264F639FB20}"/>
          </ac:spMkLst>
        </pc:spChg>
        <pc:spChg chg="add del">
          <ac:chgData name="aditya awasthi" userId="d7ca10a41189203d" providerId="LiveId" clId="{C066D5CE-D226-454F-A608-3D870355DD95}" dt="2021-12-10T08:26:52.582" v="456" actId="26606"/>
          <ac:spMkLst>
            <pc:docMk/>
            <pc:sldMk cId="794668620" sldId="326"/>
            <ac:spMk id="17" creationId="{BFDA6284-4E06-4F93-9624-A49FE810F1C8}"/>
          </ac:spMkLst>
        </pc:spChg>
        <pc:spChg chg="add del">
          <ac:chgData name="aditya awasthi" userId="d7ca10a41189203d" providerId="LiveId" clId="{C066D5CE-D226-454F-A608-3D870355DD95}" dt="2021-12-10T08:26:52.582" v="456" actId="26606"/>
          <ac:spMkLst>
            <pc:docMk/>
            <pc:sldMk cId="794668620" sldId="326"/>
            <ac:spMk id="18" creationId="{F73FEE0E-0740-4139-808A-A3B329AE0084}"/>
          </ac:spMkLst>
        </pc:spChg>
        <pc:spChg chg="add">
          <ac:chgData name="aditya awasthi" userId="d7ca10a41189203d" providerId="LiveId" clId="{C066D5CE-D226-454F-A608-3D870355DD95}" dt="2021-12-10T08:26:52.582" v="456" actId="26606"/>
          <ac:spMkLst>
            <pc:docMk/>
            <pc:sldMk cId="794668620" sldId="326"/>
            <ac:spMk id="22" creationId="{B202E216-1185-4446-B2B1-2717D0183649}"/>
          </ac:spMkLst>
        </pc:spChg>
        <pc:spChg chg="add del">
          <ac:chgData name="aditya awasthi" userId="d7ca10a41189203d" providerId="LiveId" clId="{C066D5CE-D226-454F-A608-3D870355DD95}" dt="2021-12-10T08:26:52.566" v="455" actId="26606"/>
          <ac:spMkLst>
            <pc:docMk/>
            <pc:sldMk cId="794668620" sldId="326"/>
            <ac:spMk id="23" creationId="{974C5CDB-119C-4669-882B-F5E375BC75EB}"/>
          </ac:spMkLst>
        </pc:spChg>
        <pc:spChg chg="add">
          <ac:chgData name="aditya awasthi" userId="d7ca10a41189203d" providerId="LiveId" clId="{C066D5CE-D226-454F-A608-3D870355DD95}" dt="2021-12-10T08:26:52.582" v="456" actId="26606"/>
          <ac:spMkLst>
            <pc:docMk/>
            <pc:sldMk cId="794668620" sldId="326"/>
            <ac:spMk id="30" creationId="{89E3E1A0-1805-45BC-B907-434AB9D34F39}"/>
          </ac:spMkLst>
        </pc:spChg>
        <pc:spChg chg="add">
          <ac:chgData name="aditya awasthi" userId="d7ca10a41189203d" providerId="LiveId" clId="{C066D5CE-D226-454F-A608-3D870355DD95}" dt="2021-12-10T08:26:52.582" v="456" actId="26606"/>
          <ac:spMkLst>
            <pc:docMk/>
            <pc:sldMk cId="794668620" sldId="326"/>
            <ac:spMk id="31" creationId="{6C2F1F09-5957-4AF7-B75D-EEC030D8ED03}"/>
          </ac:spMkLst>
        </pc:spChg>
        <pc:grpChg chg="add del">
          <ac:chgData name="aditya awasthi" userId="d7ca10a41189203d" providerId="LiveId" clId="{C066D5CE-D226-454F-A608-3D870355DD95}" dt="2021-12-10T08:26:52.566" v="455" actId="26606"/>
          <ac:grpSpMkLst>
            <pc:docMk/>
            <pc:sldMk cId="794668620" sldId="326"/>
            <ac:grpSpMk id="25" creationId="{C7B190DE-574E-451E-A7A1-E22F72BEDBD5}"/>
          </ac:grpSpMkLst>
        </pc:grpChg>
        <pc:picChg chg="add del mod ord">
          <ac:chgData name="aditya awasthi" userId="d7ca10a41189203d" providerId="LiveId" clId="{C066D5CE-D226-454F-A608-3D870355DD95}" dt="2021-12-10T08:27:29.166" v="459" actId="21"/>
          <ac:picMkLst>
            <pc:docMk/>
            <pc:sldMk cId="794668620" sldId="326"/>
            <ac:picMk id="5" creationId="{B8FA31F6-431C-4A29-B23B-931393B4DBC1}"/>
          </ac:picMkLst>
        </pc:picChg>
      </pc:sldChg>
      <pc:sldChg chg="addSp delSp modSp new mod">
        <pc:chgData name="aditya awasthi" userId="d7ca10a41189203d" providerId="LiveId" clId="{C066D5CE-D226-454F-A608-3D870355DD95}" dt="2021-12-10T08:30:18.127" v="479"/>
        <pc:sldMkLst>
          <pc:docMk/>
          <pc:sldMk cId="2162113159" sldId="327"/>
        </pc:sldMkLst>
        <pc:spChg chg="add del mod">
          <ac:chgData name="aditya awasthi" userId="d7ca10a41189203d" providerId="LiveId" clId="{C066D5CE-D226-454F-A608-3D870355DD95}" dt="2021-12-10T08:28:06.226" v="470"/>
          <ac:spMkLst>
            <pc:docMk/>
            <pc:sldMk cId="2162113159" sldId="327"/>
            <ac:spMk id="2" creationId="{B65DE73E-271D-4C6E-A0EE-56324BE64120}"/>
          </ac:spMkLst>
        </pc:spChg>
        <pc:spChg chg="add del mod">
          <ac:chgData name="aditya awasthi" userId="d7ca10a41189203d" providerId="LiveId" clId="{C066D5CE-D226-454F-A608-3D870355DD95}" dt="2021-12-10T08:30:18.127" v="479"/>
          <ac:spMkLst>
            <pc:docMk/>
            <pc:sldMk cId="2162113159" sldId="327"/>
            <ac:spMk id="4" creationId="{FB9E73EA-D190-4013-87B4-D3ACBD6C3888}"/>
          </ac:spMkLst>
        </pc:spChg>
        <pc:picChg chg="add del mod">
          <ac:chgData name="aditya awasthi" userId="d7ca10a41189203d" providerId="LiveId" clId="{C066D5CE-D226-454F-A608-3D870355DD95}" dt="2021-12-10T08:28:06.215" v="468" actId="21"/>
          <ac:picMkLst>
            <pc:docMk/>
            <pc:sldMk cId="2162113159" sldId="327"/>
            <ac:picMk id="3" creationId="{A8807C09-5EB2-4C17-9FE8-33CF0E1E2323}"/>
          </ac:picMkLst>
        </pc:picChg>
        <pc:picChg chg="add mod">
          <ac:chgData name="aditya awasthi" userId="d7ca10a41189203d" providerId="LiveId" clId="{C066D5CE-D226-454F-A608-3D870355DD95}" dt="2021-12-10T08:30:16.256" v="477" actId="14100"/>
          <ac:picMkLst>
            <pc:docMk/>
            <pc:sldMk cId="2162113159" sldId="327"/>
            <ac:picMk id="5" creationId="{64018EB4-FBD4-45EF-8836-EE84613241B3}"/>
          </ac:picMkLst>
        </pc:picChg>
      </pc:sldChg>
      <pc:sldMasterChg chg="modSp modSldLayout">
        <pc:chgData name="aditya awasthi" userId="d7ca10a41189203d" providerId="LiveId" clId="{C066D5CE-D226-454F-A608-3D870355DD95}" dt="2021-12-10T08:22:00.442" v="419"/>
        <pc:sldMasterMkLst>
          <pc:docMk/>
          <pc:sldMasterMk cId="2220851919" sldId="2147484245"/>
        </pc:sldMasterMkLst>
        <pc:spChg chg="mod">
          <ac:chgData name="aditya awasthi" userId="d7ca10a41189203d" providerId="LiveId" clId="{C066D5CE-D226-454F-A608-3D870355DD95}" dt="2021-12-10T08:22:00.442" v="419"/>
          <ac:spMkLst>
            <pc:docMk/>
            <pc:sldMasterMk cId="2220851919" sldId="2147484245"/>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ac:spMk id="5" creationId="{00000000-0000-0000-0000-000000000000}"/>
          </ac:spMkLst>
        </pc:spChg>
        <pc:spChg chg="mod">
          <ac:chgData name="aditya awasthi" userId="d7ca10a41189203d" providerId="LiveId" clId="{C066D5CE-D226-454F-A608-3D870355DD95}" dt="2021-12-10T08:22:00.442" v="419"/>
          <ac:spMkLst>
            <pc:docMk/>
            <pc:sldMasterMk cId="2220851919" sldId="2147484245"/>
            <ac:spMk id="6" creationId="{00000000-0000-0000-0000-000000000000}"/>
          </ac:spMkLst>
        </pc:spChg>
        <pc:sldLayoutChg chg="modSp">
          <pc:chgData name="aditya awasthi" userId="d7ca10a41189203d" providerId="LiveId" clId="{C066D5CE-D226-454F-A608-3D870355DD95}" dt="2021-12-10T08:22:00.442" v="419"/>
          <pc:sldLayoutMkLst>
            <pc:docMk/>
            <pc:sldMasterMk cId="2220851919" sldId="2147484245"/>
            <pc:sldLayoutMk cId="4153399388" sldId="2147484246"/>
          </pc:sldLayoutMkLst>
          <pc:spChg chg="mod">
            <ac:chgData name="aditya awasthi" userId="d7ca10a41189203d" providerId="LiveId" clId="{C066D5CE-D226-454F-A608-3D870355DD95}" dt="2021-12-10T08:22:00.442" v="419"/>
            <ac:spMkLst>
              <pc:docMk/>
              <pc:sldMasterMk cId="2220851919" sldId="2147484245"/>
              <pc:sldLayoutMk cId="4153399388" sldId="2147484246"/>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4153399388" sldId="2147484246"/>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4153399388" sldId="2147484246"/>
              <ac:spMk id="11"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517479161" sldId="2147484247"/>
          </pc:sldLayoutMkLst>
          <pc:spChg chg="mod">
            <ac:chgData name="aditya awasthi" userId="d7ca10a41189203d" providerId="LiveId" clId="{C066D5CE-D226-454F-A608-3D870355DD95}" dt="2021-12-10T08:22:00.442" v="419"/>
            <ac:spMkLst>
              <pc:docMk/>
              <pc:sldMasterMk cId="2220851919" sldId="2147484245"/>
              <pc:sldLayoutMk cId="2517479161" sldId="2147484247"/>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517479161" sldId="2147484247"/>
              <ac:spMk id="11"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119844821" sldId="2147484248"/>
          </pc:sldLayoutMkLst>
          <pc:spChg chg="mod">
            <ac:chgData name="aditya awasthi" userId="d7ca10a41189203d" providerId="LiveId" clId="{C066D5CE-D226-454F-A608-3D870355DD95}" dt="2021-12-10T08:22:00.442" v="419"/>
            <ac:spMkLst>
              <pc:docMk/>
              <pc:sldMasterMk cId="2220851919" sldId="2147484245"/>
              <pc:sldLayoutMk cId="2119844821" sldId="2147484248"/>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119844821" sldId="2147484248"/>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119844821" sldId="2147484248"/>
              <ac:spMk id="10"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3425022297" sldId="2147484249"/>
          </pc:sldLayoutMkLst>
          <pc:spChg chg="mod">
            <ac:chgData name="aditya awasthi" userId="d7ca10a41189203d" providerId="LiveId" clId="{C066D5CE-D226-454F-A608-3D870355DD95}" dt="2021-12-10T08:22:00.442" v="419"/>
            <ac:spMkLst>
              <pc:docMk/>
              <pc:sldMasterMk cId="2220851919" sldId="2147484245"/>
              <pc:sldLayoutMk cId="3425022297" sldId="2147484249"/>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3425022297" sldId="2147484249"/>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3425022297" sldId="2147484249"/>
              <ac:spMk id="8"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555219504" sldId="2147484250"/>
          </pc:sldLayoutMkLst>
          <pc:spChg chg="mod">
            <ac:chgData name="aditya awasthi" userId="d7ca10a41189203d" providerId="LiveId" clId="{C066D5CE-D226-454F-A608-3D870355DD95}" dt="2021-12-10T08:22:00.442" v="419"/>
            <ac:spMkLst>
              <pc:docMk/>
              <pc:sldMasterMk cId="2220851919" sldId="2147484245"/>
              <pc:sldLayoutMk cId="2555219504" sldId="2147484250"/>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555219504" sldId="2147484250"/>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555219504" sldId="2147484250"/>
              <ac:spMk id="5"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555219504" sldId="2147484250"/>
              <ac:spMk id="6"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555219504" sldId="2147484250"/>
              <ac:spMk id="10"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1624669241" sldId="2147484251"/>
          </pc:sldLayoutMkLst>
          <pc:spChg chg="mod">
            <ac:chgData name="aditya awasthi" userId="d7ca10a41189203d" providerId="LiveId" clId="{C066D5CE-D226-454F-A608-3D870355DD95}" dt="2021-12-10T08:22:00.442" v="419"/>
            <ac:spMkLst>
              <pc:docMk/>
              <pc:sldMasterMk cId="2220851919" sldId="2147484245"/>
              <pc:sldLayoutMk cId="1624669241" sldId="2147484251"/>
              <ac:spMk id="6"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3985943652" sldId="2147484253"/>
          </pc:sldLayoutMkLst>
          <pc:spChg chg="mod">
            <ac:chgData name="aditya awasthi" userId="d7ca10a41189203d" providerId="LiveId" clId="{C066D5CE-D226-454F-A608-3D870355DD95}" dt="2021-12-10T08:22:00.442" v="419"/>
            <ac:spMkLst>
              <pc:docMk/>
              <pc:sldMasterMk cId="2220851919" sldId="2147484245"/>
              <pc:sldLayoutMk cId="3985943652" sldId="2147484253"/>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3985943652" sldId="2147484253"/>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3985943652" sldId="2147484253"/>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3985943652" sldId="2147484253"/>
              <ac:spMk id="12"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973186361" sldId="2147484254"/>
          </pc:sldLayoutMkLst>
          <pc:spChg chg="mod">
            <ac:chgData name="aditya awasthi" userId="d7ca10a41189203d" providerId="LiveId" clId="{C066D5CE-D226-454F-A608-3D870355DD95}" dt="2021-12-10T08:22:00.442" v="419"/>
            <ac:spMkLst>
              <pc:docMk/>
              <pc:sldMasterMk cId="2220851919" sldId="2147484245"/>
              <pc:sldLayoutMk cId="2973186361" sldId="2147484254"/>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3186361" sldId="2147484254"/>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3186361" sldId="2147484254"/>
              <ac:spMk id="5"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3186361" sldId="2147484254"/>
              <ac:spMk id="6"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3186361" sldId="2147484254"/>
              <ac:spMk id="7"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3186361" sldId="2147484254"/>
              <ac:spMk id="9"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235894410" sldId="2147484255"/>
          </pc:sldLayoutMkLst>
          <pc:spChg chg="mod">
            <ac:chgData name="aditya awasthi" userId="d7ca10a41189203d" providerId="LiveId" clId="{C066D5CE-D226-454F-A608-3D870355DD95}" dt="2021-12-10T08:22:00.442" v="419"/>
            <ac:spMkLst>
              <pc:docMk/>
              <pc:sldMasterMk cId="2220851919" sldId="2147484245"/>
              <pc:sldLayoutMk cId="2235894410" sldId="2147484255"/>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235894410" sldId="2147484255"/>
              <ac:spMk id="4"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235894410" sldId="2147484255"/>
              <ac:spMk id="15"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970595136" sldId="2147484256"/>
          </pc:sldLayoutMkLst>
          <pc:spChg chg="mod">
            <ac:chgData name="aditya awasthi" userId="d7ca10a41189203d" providerId="LiveId" clId="{C066D5CE-D226-454F-A608-3D870355DD95}" dt="2021-12-10T08:22:00.442" v="419"/>
            <ac:spMkLst>
              <pc:docMk/>
              <pc:sldMasterMk cId="2220851919" sldId="2147484245"/>
              <pc:sldLayoutMk cId="2970595136" sldId="2147484256"/>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0595136" sldId="2147484256"/>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0595136" sldId="2147484256"/>
              <ac:spMk id="8"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970595136" sldId="2147484256"/>
              <ac:spMk id="9"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1182386227" sldId="2147484257"/>
          </pc:sldLayoutMkLst>
          <pc:spChg chg="mod">
            <ac:chgData name="aditya awasthi" userId="d7ca10a41189203d" providerId="LiveId" clId="{C066D5CE-D226-454F-A608-3D870355DD95}" dt="2021-12-10T08:22:00.442" v="419"/>
            <ac:spMkLst>
              <pc:docMk/>
              <pc:sldMasterMk cId="2220851919" sldId="2147484245"/>
              <pc:sldLayoutMk cId="1182386227" sldId="2147484257"/>
              <ac:spMk id="6"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1182386227" sldId="2147484257"/>
              <ac:spMk id="9"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1182386227" sldId="2147484257"/>
              <ac:spMk id="38"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878308259" sldId="2147484258"/>
          </pc:sldLayoutMkLst>
          <pc:spChg chg="mod">
            <ac:chgData name="aditya awasthi" userId="d7ca10a41189203d" providerId="LiveId" clId="{C066D5CE-D226-454F-A608-3D870355DD95}" dt="2021-12-10T08:22:00.442" v="419"/>
            <ac:spMkLst>
              <pc:docMk/>
              <pc:sldMasterMk cId="2220851919" sldId="2147484245"/>
              <pc:sldLayoutMk cId="2878308259" sldId="2147484258"/>
              <ac:spMk id="7" creationId="{00000000-0000-0000-0000-000000000000}"/>
            </ac:spMkLst>
          </pc:spChg>
        </pc:sldLayoutChg>
        <pc:sldLayoutChg chg="modSp">
          <pc:chgData name="aditya awasthi" userId="d7ca10a41189203d" providerId="LiveId" clId="{C066D5CE-D226-454F-A608-3D870355DD95}" dt="2021-12-10T08:22:00.442" v="419"/>
          <pc:sldLayoutMkLst>
            <pc:docMk/>
            <pc:sldMasterMk cId="2220851919" sldId="2147484245"/>
            <pc:sldLayoutMk cId="2205046476" sldId="2147484259"/>
          </pc:sldLayoutMkLst>
          <pc:spChg chg="mod">
            <ac:chgData name="aditya awasthi" userId="d7ca10a41189203d" providerId="LiveId" clId="{C066D5CE-D226-454F-A608-3D870355DD95}" dt="2021-12-10T08:22:00.442" v="419"/>
            <ac:spMkLst>
              <pc:docMk/>
              <pc:sldMasterMk cId="2220851919" sldId="2147484245"/>
              <pc:sldLayoutMk cId="2205046476" sldId="2147484259"/>
              <ac:spMk id="2"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205046476" sldId="2147484259"/>
              <ac:spMk id="3"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205046476" sldId="2147484259"/>
              <ac:spMk id="9" creationId="{00000000-0000-0000-0000-000000000000}"/>
            </ac:spMkLst>
          </pc:spChg>
          <pc:spChg chg="mod">
            <ac:chgData name="aditya awasthi" userId="d7ca10a41189203d" providerId="LiveId" clId="{C066D5CE-D226-454F-A608-3D870355DD95}" dt="2021-12-10T08:22:00.442" v="419"/>
            <ac:spMkLst>
              <pc:docMk/>
              <pc:sldMasterMk cId="2220851919" sldId="2147484245"/>
              <pc:sldLayoutMk cId="2205046476" sldId="2147484259"/>
              <ac:spMk id="12" creationId="{00000000-0000-0000-0000-000000000000}"/>
            </ac:spMkLst>
          </pc:spChg>
        </pc:sldLayoutChg>
      </pc:sldMasterChg>
    </pc:docChg>
  </pc:docChgLst>
  <pc:docChgLst>
    <pc:chgData name="aditya awasthi" userId="d7ca10a41189203d" providerId="LiveId" clId="{4E24BB6A-A736-4A39-8F8A-FB874A8DF652}"/>
    <pc:docChg chg="undo custSel delSld modSld">
      <pc:chgData name="aditya awasthi" userId="d7ca10a41189203d" providerId="LiveId" clId="{4E24BB6A-A736-4A39-8F8A-FB874A8DF652}" dt="2022-01-13T09:23:21.791" v="99" actId="20577"/>
      <pc:docMkLst>
        <pc:docMk/>
      </pc:docMkLst>
      <pc:sldChg chg="addSp delSp modSp mod">
        <pc:chgData name="aditya awasthi" userId="d7ca10a41189203d" providerId="LiveId" clId="{4E24BB6A-A736-4A39-8F8A-FB874A8DF652}" dt="2022-01-13T09:18:05.639" v="21" actId="1076"/>
        <pc:sldMkLst>
          <pc:docMk/>
          <pc:sldMk cId="0" sldId="276"/>
        </pc:sldMkLst>
        <pc:spChg chg="mod">
          <ac:chgData name="aditya awasthi" userId="d7ca10a41189203d" providerId="LiveId" clId="{4E24BB6A-A736-4A39-8F8A-FB874A8DF652}" dt="2022-01-13T09:17:24.858" v="14" actId="20577"/>
          <ac:spMkLst>
            <pc:docMk/>
            <pc:sldMk cId="0" sldId="276"/>
            <ac:spMk id="22531" creationId="{00000000-0000-0000-0000-000000000000}"/>
          </ac:spMkLst>
        </pc:spChg>
        <pc:picChg chg="add mod modCrop">
          <ac:chgData name="aditya awasthi" userId="d7ca10a41189203d" providerId="LiveId" clId="{4E24BB6A-A736-4A39-8F8A-FB874A8DF652}" dt="2022-01-13T09:18:05.639" v="21" actId="1076"/>
          <ac:picMkLst>
            <pc:docMk/>
            <pc:sldMk cId="0" sldId="276"/>
            <ac:picMk id="3" creationId="{FC275271-9FE3-49B3-8F83-6D63F1B1A671}"/>
          </ac:picMkLst>
        </pc:picChg>
        <pc:picChg chg="del">
          <ac:chgData name="aditya awasthi" userId="d7ca10a41189203d" providerId="LiveId" clId="{4E24BB6A-A736-4A39-8F8A-FB874A8DF652}" dt="2022-01-13T09:17:27.521" v="15" actId="21"/>
          <ac:picMkLst>
            <pc:docMk/>
            <pc:sldMk cId="0" sldId="276"/>
            <ac:picMk id="22530" creationId="{00000000-0000-0000-0000-000000000000}"/>
          </ac:picMkLst>
        </pc:picChg>
      </pc:sldChg>
      <pc:sldChg chg="addSp delSp modSp mod setBg addAnim delAnim">
        <pc:chgData name="aditya awasthi" userId="d7ca10a41189203d" providerId="LiveId" clId="{4E24BB6A-A736-4A39-8F8A-FB874A8DF652}" dt="2022-01-13T09:19:24.663" v="44" actId="732"/>
        <pc:sldMkLst>
          <pc:docMk/>
          <pc:sldMk cId="0" sldId="277"/>
        </pc:sldMkLst>
        <pc:spChg chg="add del">
          <ac:chgData name="aditya awasthi" userId="d7ca10a41189203d" providerId="LiveId" clId="{4E24BB6A-A736-4A39-8F8A-FB874A8DF652}" dt="2022-01-13T09:18:55.970" v="30" actId="26606"/>
          <ac:spMkLst>
            <pc:docMk/>
            <pc:sldMk cId="0" sldId="277"/>
            <ac:spMk id="71" creationId="{974C5CDB-119C-4669-882B-F5E375BC75EB}"/>
          </ac:spMkLst>
        </pc:spChg>
        <pc:spChg chg="add del">
          <ac:chgData name="aditya awasthi" userId="d7ca10a41189203d" providerId="LiveId" clId="{4E24BB6A-A736-4A39-8F8A-FB874A8DF652}" dt="2022-01-13T09:18:55.970" v="30" actId="26606"/>
          <ac:spMkLst>
            <pc:docMk/>
            <pc:sldMk cId="0" sldId="277"/>
            <ac:spMk id="73" creationId="{086F339E-091A-455E-B2ED-8883D910B267}"/>
          </ac:spMkLst>
        </pc:spChg>
        <pc:spChg chg="add del">
          <ac:chgData name="aditya awasthi" userId="d7ca10a41189203d" providerId="LiveId" clId="{4E24BB6A-A736-4A39-8F8A-FB874A8DF652}" dt="2022-01-13T09:18:55.970" v="30" actId="26606"/>
          <ac:spMkLst>
            <pc:docMk/>
            <pc:sldMk cId="0" sldId="277"/>
            <ac:spMk id="75" creationId="{C2CA0F9B-CD9A-4F30-AC98-837D1E6BDA59}"/>
          </ac:spMkLst>
        </pc:spChg>
        <pc:spChg chg="mod ord">
          <ac:chgData name="aditya awasthi" userId="d7ca10a41189203d" providerId="LiveId" clId="{4E24BB6A-A736-4A39-8F8A-FB874A8DF652}" dt="2022-01-13T09:19:21.486" v="42" actId="26606"/>
          <ac:spMkLst>
            <pc:docMk/>
            <pc:sldMk cId="0" sldId="277"/>
            <ac:spMk id="23554" creationId="{00000000-0000-0000-0000-000000000000}"/>
          </ac:spMkLst>
        </pc:spChg>
        <pc:spChg chg="add del">
          <ac:chgData name="aditya awasthi" userId="d7ca10a41189203d" providerId="LiveId" clId="{4E24BB6A-A736-4A39-8F8A-FB874A8DF652}" dt="2022-01-13T09:19:01.117" v="32" actId="26606"/>
          <ac:spMkLst>
            <pc:docMk/>
            <pc:sldMk cId="0" sldId="277"/>
            <ac:spMk id="23556" creationId="{974C5CDB-119C-4669-882B-F5E375BC75EB}"/>
          </ac:spMkLst>
        </pc:spChg>
        <pc:spChg chg="add del">
          <ac:chgData name="aditya awasthi" userId="d7ca10a41189203d" providerId="LiveId" clId="{4E24BB6A-A736-4A39-8F8A-FB874A8DF652}" dt="2022-01-13T09:19:05.652" v="35" actId="26606"/>
          <ac:spMkLst>
            <pc:docMk/>
            <pc:sldMk cId="0" sldId="277"/>
            <ac:spMk id="23560" creationId="{BFDA6284-4E06-4F93-9624-A49FE810F1C8}"/>
          </ac:spMkLst>
        </pc:spChg>
        <pc:spChg chg="add del">
          <ac:chgData name="aditya awasthi" userId="d7ca10a41189203d" providerId="LiveId" clId="{4E24BB6A-A736-4A39-8F8A-FB874A8DF652}" dt="2022-01-13T09:19:05.652" v="35" actId="26606"/>
          <ac:spMkLst>
            <pc:docMk/>
            <pc:sldMk cId="0" sldId="277"/>
            <ac:spMk id="23561" creationId="{F73FEE0E-0740-4139-808A-A3B329AE0084}"/>
          </ac:spMkLst>
        </pc:spChg>
        <pc:spChg chg="add del">
          <ac:chgData name="aditya awasthi" userId="d7ca10a41189203d" providerId="LiveId" clId="{4E24BB6A-A736-4A39-8F8A-FB874A8DF652}" dt="2022-01-13T09:19:08.868" v="37" actId="26606"/>
          <ac:spMkLst>
            <pc:docMk/>
            <pc:sldMk cId="0" sldId="277"/>
            <ac:spMk id="23563" creationId="{974C5CDB-119C-4669-882B-F5E375BC75EB}"/>
          </ac:spMkLst>
        </pc:spChg>
        <pc:spChg chg="add del">
          <ac:chgData name="aditya awasthi" userId="d7ca10a41189203d" providerId="LiveId" clId="{4E24BB6A-A736-4A39-8F8A-FB874A8DF652}" dt="2022-01-13T09:19:08.868" v="37" actId="26606"/>
          <ac:spMkLst>
            <pc:docMk/>
            <pc:sldMk cId="0" sldId="277"/>
            <ac:spMk id="23564" creationId="{BDFBC391-C27A-4200-87DE-6023CBE65BCE}"/>
          </ac:spMkLst>
        </pc:spChg>
        <pc:spChg chg="add del">
          <ac:chgData name="aditya awasthi" userId="d7ca10a41189203d" providerId="LiveId" clId="{4E24BB6A-A736-4A39-8F8A-FB874A8DF652}" dt="2022-01-13T09:19:16.745" v="39" actId="26606"/>
          <ac:spMkLst>
            <pc:docMk/>
            <pc:sldMk cId="0" sldId="277"/>
            <ac:spMk id="23567" creationId="{BFDA6284-4E06-4F93-9624-A49FE810F1C8}"/>
          </ac:spMkLst>
        </pc:spChg>
        <pc:spChg chg="add del">
          <ac:chgData name="aditya awasthi" userId="d7ca10a41189203d" providerId="LiveId" clId="{4E24BB6A-A736-4A39-8F8A-FB874A8DF652}" dt="2022-01-13T09:19:16.745" v="39" actId="26606"/>
          <ac:spMkLst>
            <pc:docMk/>
            <pc:sldMk cId="0" sldId="277"/>
            <ac:spMk id="23568" creationId="{54047A07-72EC-41BC-A55F-C264F639FB20}"/>
          </ac:spMkLst>
        </pc:spChg>
        <pc:spChg chg="add del">
          <ac:chgData name="aditya awasthi" userId="d7ca10a41189203d" providerId="LiveId" clId="{4E24BB6A-A736-4A39-8F8A-FB874A8DF652}" dt="2022-01-13T09:19:21.481" v="41" actId="26606"/>
          <ac:spMkLst>
            <pc:docMk/>
            <pc:sldMk cId="0" sldId="277"/>
            <ac:spMk id="23570" creationId="{974C5CDB-119C-4669-882B-F5E375BC75EB}"/>
          </ac:spMkLst>
        </pc:spChg>
        <pc:spChg chg="add del">
          <ac:chgData name="aditya awasthi" userId="d7ca10a41189203d" providerId="LiveId" clId="{4E24BB6A-A736-4A39-8F8A-FB874A8DF652}" dt="2022-01-13T09:19:21.481" v="41" actId="26606"/>
          <ac:spMkLst>
            <pc:docMk/>
            <pc:sldMk cId="0" sldId="277"/>
            <ac:spMk id="23571" creationId="{BDFBC391-C27A-4200-87DE-6023CBE65BCE}"/>
          </ac:spMkLst>
        </pc:spChg>
        <pc:spChg chg="add">
          <ac:chgData name="aditya awasthi" userId="d7ca10a41189203d" providerId="LiveId" clId="{4E24BB6A-A736-4A39-8F8A-FB874A8DF652}" dt="2022-01-13T09:19:21.486" v="42" actId="26606"/>
          <ac:spMkLst>
            <pc:docMk/>
            <pc:sldMk cId="0" sldId="277"/>
            <ac:spMk id="23574" creationId="{974C5CDB-119C-4669-882B-F5E375BC75EB}"/>
          </ac:spMkLst>
        </pc:spChg>
        <pc:spChg chg="add">
          <ac:chgData name="aditya awasthi" userId="d7ca10a41189203d" providerId="LiveId" clId="{4E24BB6A-A736-4A39-8F8A-FB874A8DF652}" dt="2022-01-13T09:19:21.486" v="42" actId="26606"/>
          <ac:spMkLst>
            <pc:docMk/>
            <pc:sldMk cId="0" sldId="277"/>
            <ac:spMk id="23575" creationId="{7D15FE79-D510-476E-8DA8-A0C91F7E0C20}"/>
          </ac:spMkLst>
        </pc:spChg>
        <pc:spChg chg="add">
          <ac:chgData name="aditya awasthi" userId="d7ca10a41189203d" providerId="LiveId" clId="{4E24BB6A-A736-4A39-8F8A-FB874A8DF652}" dt="2022-01-13T09:19:21.486" v="42" actId="26606"/>
          <ac:spMkLst>
            <pc:docMk/>
            <pc:sldMk cId="0" sldId="277"/>
            <ac:spMk id="23576" creationId="{C9F319E5-675A-4BDE-848C-0976D225E669}"/>
          </ac:spMkLst>
        </pc:spChg>
        <pc:grpChg chg="add del">
          <ac:chgData name="aditya awasthi" userId="d7ca10a41189203d" providerId="LiveId" clId="{4E24BB6A-A736-4A39-8F8A-FB874A8DF652}" dt="2022-01-13T09:19:01.117" v="32" actId="26606"/>
          <ac:grpSpMkLst>
            <pc:docMk/>
            <pc:sldMk cId="0" sldId="277"/>
            <ac:grpSpMk id="23557" creationId="{C7B190DE-574E-451E-A7A1-E22F72BEDBD5}"/>
          </ac:grpSpMkLst>
        </pc:grpChg>
        <pc:grpChg chg="add del">
          <ac:chgData name="aditya awasthi" userId="d7ca10a41189203d" providerId="LiveId" clId="{4E24BB6A-A736-4A39-8F8A-FB874A8DF652}" dt="2022-01-13T09:19:08.868" v="37" actId="26606"/>
          <ac:grpSpMkLst>
            <pc:docMk/>
            <pc:sldMk cId="0" sldId="277"/>
            <ac:grpSpMk id="23565" creationId="{4D332529-F437-46F7-A269-C01E184567A9}"/>
          </ac:grpSpMkLst>
        </pc:grpChg>
        <pc:grpChg chg="add del">
          <ac:chgData name="aditya awasthi" userId="d7ca10a41189203d" providerId="LiveId" clId="{4E24BB6A-A736-4A39-8F8A-FB874A8DF652}" dt="2022-01-13T09:19:21.481" v="41" actId="26606"/>
          <ac:grpSpMkLst>
            <pc:docMk/>
            <pc:sldMk cId="0" sldId="277"/>
            <ac:grpSpMk id="23572" creationId="{4D332529-F437-46F7-A269-C01E184567A9}"/>
          </ac:grpSpMkLst>
        </pc:grpChg>
        <pc:picChg chg="add mod modCrop">
          <ac:chgData name="aditya awasthi" userId="d7ca10a41189203d" providerId="LiveId" clId="{4E24BB6A-A736-4A39-8F8A-FB874A8DF652}" dt="2022-01-13T09:19:24.663" v="44" actId="732"/>
          <ac:picMkLst>
            <pc:docMk/>
            <pc:sldMk cId="0" sldId="277"/>
            <ac:picMk id="3" creationId="{46D30094-06BC-43A8-81D6-578F3F89FFFC}"/>
          </ac:picMkLst>
        </pc:picChg>
        <pc:picChg chg="del">
          <ac:chgData name="aditya awasthi" userId="d7ca10a41189203d" providerId="LiveId" clId="{4E24BB6A-A736-4A39-8F8A-FB874A8DF652}" dt="2022-01-13T09:18:18.221" v="22" actId="21"/>
          <ac:picMkLst>
            <pc:docMk/>
            <pc:sldMk cId="0" sldId="277"/>
            <ac:picMk id="23555" creationId="{00000000-0000-0000-0000-000000000000}"/>
          </ac:picMkLst>
        </pc:picChg>
      </pc:sldChg>
      <pc:sldChg chg="addSp delSp modSp mod setBg addAnim delAnim">
        <pc:chgData name="aditya awasthi" userId="d7ca10a41189203d" providerId="LiveId" clId="{4E24BB6A-A736-4A39-8F8A-FB874A8DF652}" dt="2022-01-13T09:20:42.755" v="61" actId="14100"/>
        <pc:sldMkLst>
          <pc:docMk/>
          <pc:sldMk cId="0" sldId="317"/>
        </pc:sldMkLst>
        <pc:spChg chg="add del">
          <ac:chgData name="aditya awasthi" userId="d7ca10a41189203d" providerId="LiveId" clId="{4E24BB6A-A736-4A39-8F8A-FB874A8DF652}" dt="2022-01-13T09:20:18.616" v="52" actId="26606"/>
          <ac:spMkLst>
            <pc:docMk/>
            <pc:sldMk cId="0" sldId="317"/>
            <ac:spMk id="71" creationId="{BFDA6284-4E06-4F93-9624-A49FE810F1C8}"/>
          </ac:spMkLst>
        </pc:spChg>
        <pc:spChg chg="add del">
          <ac:chgData name="aditya awasthi" userId="d7ca10a41189203d" providerId="LiveId" clId="{4E24BB6A-A736-4A39-8F8A-FB874A8DF652}" dt="2022-01-13T09:20:18.616" v="52" actId="26606"/>
          <ac:spMkLst>
            <pc:docMk/>
            <pc:sldMk cId="0" sldId="317"/>
            <ac:spMk id="73" creationId="{50C06FCE-B328-498C-BF62-4DC5DD60FE8A}"/>
          </ac:spMkLst>
        </pc:spChg>
        <pc:spChg chg="mod ord">
          <ac:chgData name="aditya awasthi" userId="d7ca10a41189203d" providerId="LiveId" clId="{4E24BB6A-A736-4A39-8F8A-FB874A8DF652}" dt="2022-01-13T09:20:35.651" v="59" actId="26606"/>
          <ac:spMkLst>
            <pc:docMk/>
            <pc:sldMk cId="0" sldId="317"/>
            <ac:spMk id="24578" creationId="{00000000-0000-0000-0000-000000000000}"/>
          </ac:spMkLst>
        </pc:spChg>
        <pc:spChg chg="add del">
          <ac:chgData name="aditya awasthi" userId="d7ca10a41189203d" providerId="LiveId" clId="{4E24BB6A-A736-4A39-8F8A-FB874A8DF652}" dt="2022-01-13T09:20:21.764" v="54" actId="26606"/>
          <ac:spMkLst>
            <pc:docMk/>
            <pc:sldMk cId="0" sldId="317"/>
            <ac:spMk id="24580" creationId="{BFDA6284-4E06-4F93-9624-A49FE810F1C8}"/>
          </ac:spMkLst>
        </pc:spChg>
        <pc:spChg chg="add del">
          <ac:chgData name="aditya awasthi" userId="d7ca10a41189203d" providerId="LiveId" clId="{4E24BB6A-A736-4A39-8F8A-FB874A8DF652}" dt="2022-01-13T09:20:21.764" v="54" actId="26606"/>
          <ac:spMkLst>
            <pc:docMk/>
            <pc:sldMk cId="0" sldId="317"/>
            <ac:spMk id="24583" creationId="{54047A07-72EC-41BC-A55F-C264F639FB20}"/>
          </ac:spMkLst>
        </pc:spChg>
        <pc:spChg chg="add del">
          <ac:chgData name="aditya awasthi" userId="d7ca10a41189203d" providerId="LiveId" clId="{4E24BB6A-A736-4A39-8F8A-FB874A8DF652}" dt="2022-01-13T09:20:24.650" v="56" actId="26606"/>
          <ac:spMkLst>
            <pc:docMk/>
            <pc:sldMk cId="0" sldId="317"/>
            <ac:spMk id="24588" creationId="{BFDA6284-4E06-4F93-9624-A49FE810F1C8}"/>
          </ac:spMkLst>
        </pc:spChg>
        <pc:spChg chg="add del">
          <ac:chgData name="aditya awasthi" userId="d7ca10a41189203d" providerId="LiveId" clId="{4E24BB6A-A736-4A39-8F8A-FB874A8DF652}" dt="2022-01-13T09:20:35.644" v="58" actId="26606"/>
          <ac:spMkLst>
            <pc:docMk/>
            <pc:sldMk cId="0" sldId="317"/>
            <ac:spMk id="24592" creationId="{BFDA6284-4E06-4F93-9624-A49FE810F1C8}"/>
          </ac:spMkLst>
        </pc:spChg>
        <pc:spChg chg="add del">
          <ac:chgData name="aditya awasthi" userId="d7ca10a41189203d" providerId="LiveId" clId="{4E24BB6A-A736-4A39-8F8A-FB874A8DF652}" dt="2022-01-13T09:20:35.644" v="58" actId="26606"/>
          <ac:spMkLst>
            <pc:docMk/>
            <pc:sldMk cId="0" sldId="317"/>
            <ac:spMk id="24593" creationId="{D4C5F27B-34B0-40F5-A5AB-78516A12C52D}"/>
          </ac:spMkLst>
        </pc:spChg>
        <pc:spChg chg="add del">
          <ac:chgData name="aditya awasthi" userId="d7ca10a41189203d" providerId="LiveId" clId="{4E24BB6A-A736-4A39-8F8A-FB874A8DF652}" dt="2022-01-13T09:20:35.644" v="58" actId="26606"/>
          <ac:spMkLst>
            <pc:docMk/>
            <pc:sldMk cId="0" sldId="317"/>
            <ac:spMk id="24594" creationId="{9F5815CC-9CBC-4EA6-A2EA-101E1C4D6906}"/>
          </ac:spMkLst>
        </pc:spChg>
        <pc:spChg chg="add">
          <ac:chgData name="aditya awasthi" userId="d7ca10a41189203d" providerId="LiveId" clId="{4E24BB6A-A736-4A39-8F8A-FB874A8DF652}" dt="2022-01-13T09:20:35.651" v="59" actId="26606"/>
          <ac:spMkLst>
            <pc:docMk/>
            <pc:sldMk cId="0" sldId="317"/>
            <ac:spMk id="24596" creationId="{974C5CDB-119C-4669-882B-F5E375BC75EB}"/>
          </ac:spMkLst>
        </pc:spChg>
        <pc:spChg chg="add">
          <ac:chgData name="aditya awasthi" userId="d7ca10a41189203d" providerId="LiveId" clId="{4E24BB6A-A736-4A39-8F8A-FB874A8DF652}" dt="2022-01-13T09:20:35.651" v="59" actId="26606"/>
          <ac:spMkLst>
            <pc:docMk/>
            <pc:sldMk cId="0" sldId="317"/>
            <ac:spMk id="24597" creationId="{7D15FE79-D510-476E-8DA8-A0C91F7E0C20}"/>
          </ac:spMkLst>
        </pc:spChg>
        <pc:spChg chg="add">
          <ac:chgData name="aditya awasthi" userId="d7ca10a41189203d" providerId="LiveId" clId="{4E24BB6A-A736-4A39-8F8A-FB874A8DF652}" dt="2022-01-13T09:20:35.651" v="59" actId="26606"/>
          <ac:spMkLst>
            <pc:docMk/>
            <pc:sldMk cId="0" sldId="317"/>
            <ac:spMk id="24598" creationId="{C9F319E5-675A-4BDE-848C-0976D225E669}"/>
          </ac:spMkLst>
        </pc:spChg>
        <pc:picChg chg="add mod">
          <ac:chgData name="aditya awasthi" userId="d7ca10a41189203d" providerId="LiveId" clId="{4E24BB6A-A736-4A39-8F8A-FB874A8DF652}" dt="2022-01-13T09:20:42.755" v="61" actId="14100"/>
          <ac:picMkLst>
            <pc:docMk/>
            <pc:sldMk cId="0" sldId="317"/>
            <ac:picMk id="3" creationId="{9CDAC82E-D616-4A99-B783-81040A2B188B}"/>
          </ac:picMkLst>
        </pc:picChg>
        <pc:picChg chg="del">
          <ac:chgData name="aditya awasthi" userId="d7ca10a41189203d" providerId="LiveId" clId="{4E24BB6A-A736-4A39-8F8A-FB874A8DF652}" dt="2022-01-13T09:19:40.653" v="45" actId="21"/>
          <ac:picMkLst>
            <pc:docMk/>
            <pc:sldMk cId="0" sldId="317"/>
            <ac:picMk id="24579" creationId="{00000000-0000-0000-0000-000000000000}"/>
          </ac:picMkLst>
        </pc:picChg>
      </pc:sldChg>
      <pc:sldChg chg="addSp delSp modSp mod setBg addAnim">
        <pc:chgData name="aditya awasthi" userId="d7ca10a41189203d" providerId="LiveId" clId="{4E24BB6A-A736-4A39-8F8A-FB874A8DF652}" dt="2022-01-13T09:21:47.173" v="71"/>
        <pc:sldMkLst>
          <pc:docMk/>
          <pc:sldMk cId="0" sldId="318"/>
        </pc:sldMkLst>
        <pc:spChg chg="add del">
          <ac:chgData name="aditya awasthi" userId="d7ca10a41189203d" providerId="LiveId" clId="{4E24BB6A-A736-4A39-8F8A-FB874A8DF652}" dt="2022-01-13T09:21:40.422" v="67" actId="26606"/>
          <ac:spMkLst>
            <pc:docMk/>
            <pc:sldMk cId="0" sldId="318"/>
            <ac:spMk id="71" creationId="{BFDA6284-4E06-4F93-9624-A49FE810F1C8}"/>
          </ac:spMkLst>
        </pc:spChg>
        <pc:spChg chg="add del">
          <ac:chgData name="aditya awasthi" userId="d7ca10a41189203d" providerId="LiveId" clId="{4E24BB6A-A736-4A39-8F8A-FB874A8DF652}" dt="2022-01-13T09:21:40.422" v="67" actId="26606"/>
          <ac:spMkLst>
            <pc:docMk/>
            <pc:sldMk cId="0" sldId="318"/>
            <ac:spMk id="73" creationId="{76BE2791-FA58-43B6-BA8D-B6F04A66E755}"/>
          </ac:spMkLst>
        </pc:spChg>
        <pc:spChg chg="add del">
          <ac:chgData name="aditya awasthi" userId="d7ca10a41189203d" providerId="LiveId" clId="{4E24BB6A-A736-4A39-8F8A-FB874A8DF652}" dt="2022-01-13T09:21:40.422" v="67" actId="26606"/>
          <ac:spMkLst>
            <pc:docMk/>
            <pc:sldMk cId="0" sldId="318"/>
            <ac:spMk id="75" creationId="{477BEE9E-B4EE-4EAF-A38B-4C94FECEE82D}"/>
          </ac:spMkLst>
        </pc:spChg>
        <pc:spChg chg="add del">
          <ac:chgData name="aditya awasthi" userId="d7ca10a41189203d" providerId="LiveId" clId="{4E24BB6A-A736-4A39-8F8A-FB874A8DF652}" dt="2022-01-13T09:21:40.422" v="67" actId="26606"/>
          <ac:spMkLst>
            <pc:docMk/>
            <pc:sldMk cId="0" sldId="318"/>
            <ac:spMk id="77" creationId="{BC2DE660-85F5-4846-8174-0DEE7A69DA94}"/>
          </ac:spMkLst>
        </pc:spChg>
        <pc:spChg chg="add del">
          <ac:chgData name="aditya awasthi" userId="d7ca10a41189203d" providerId="LiveId" clId="{4E24BB6A-A736-4A39-8F8A-FB874A8DF652}" dt="2022-01-13T09:21:40.422" v="67" actId="26606"/>
          <ac:spMkLst>
            <pc:docMk/>
            <pc:sldMk cId="0" sldId="318"/>
            <ac:spMk id="79" creationId="{C0D13BA7-96F1-459F-90BB-9F10E98E1A5F}"/>
          </ac:spMkLst>
        </pc:spChg>
        <pc:spChg chg="mod ord">
          <ac:chgData name="aditya awasthi" userId="d7ca10a41189203d" providerId="LiveId" clId="{4E24BB6A-A736-4A39-8F8A-FB874A8DF652}" dt="2022-01-13T09:21:47.172" v="70" actId="26606"/>
          <ac:spMkLst>
            <pc:docMk/>
            <pc:sldMk cId="0" sldId="318"/>
            <ac:spMk id="25602" creationId="{00000000-0000-0000-0000-000000000000}"/>
          </ac:spMkLst>
        </pc:spChg>
        <pc:spChg chg="add del">
          <ac:chgData name="aditya awasthi" userId="d7ca10a41189203d" providerId="LiveId" clId="{4E24BB6A-A736-4A39-8F8A-FB874A8DF652}" dt="2022-01-13T09:21:47.166" v="69" actId="26606"/>
          <ac:spMkLst>
            <pc:docMk/>
            <pc:sldMk cId="0" sldId="318"/>
            <ac:spMk id="25604" creationId="{BFDA6284-4E06-4F93-9624-A49FE810F1C8}"/>
          </ac:spMkLst>
        </pc:spChg>
        <pc:spChg chg="add del">
          <ac:chgData name="aditya awasthi" userId="d7ca10a41189203d" providerId="LiveId" clId="{4E24BB6A-A736-4A39-8F8A-FB874A8DF652}" dt="2022-01-13T09:21:47.166" v="69" actId="26606"/>
          <ac:spMkLst>
            <pc:docMk/>
            <pc:sldMk cId="0" sldId="318"/>
            <ac:spMk id="25605" creationId="{D4C5F27B-34B0-40F5-A5AB-78516A12C52D}"/>
          </ac:spMkLst>
        </pc:spChg>
        <pc:spChg chg="add del">
          <ac:chgData name="aditya awasthi" userId="d7ca10a41189203d" providerId="LiveId" clId="{4E24BB6A-A736-4A39-8F8A-FB874A8DF652}" dt="2022-01-13T09:21:47.166" v="69" actId="26606"/>
          <ac:spMkLst>
            <pc:docMk/>
            <pc:sldMk cId="0" sldId="318"/>
            <ac:spMk id="25606" creationId="{9F5815CC-9CBC-4EA6-A2EA-101E1C4D6906}"/>
          </ac:spMkLst>
        </pc:spChg>
        <pc:spChg chg="add">
          <ac:chgData name="aditya awasthi" userId="d7ca10a41189203d" providerId="LiveId" clId="{4E24BB6A-A736-4A39-8F8A-FB874A8DF652}" dt="2022-01-13T09:21:47.172" v="70" actId="26606"/>
          <ac:spMkLst>
            <pc:docMk/>
            <pc:sldMk cId="0" sldId="318"/>
            <ac:spMk id="25608" creationId="{BFDA6284-4E06-4F93-9624-A49FE810F1C8}"/>
          </ac:spMkLst>
        </pc:spChg>
        <pc:spChg chg="add">
          <ac:chgData name="aditya awasthi" userId="d7ca10a41189203d" providerId="LiveId" clId="{4E24BB6A-A736-4A39-8F8A-FB874A8DF652}" dt="2022-01-13T09:21:47.172" v="70" actId="26606"/>
          <ac:spMkLst>
            <pc:docMk/>
            <pc:sldMk cId="0" sldId="318"/>
            <ac:spMk id="25609" creationId="{F73FEE0E-0740-4139-808A-A3B329AE0084}"/>
          </ac:spMkLst>
        </pc:spChg>
        <pc:picChg chg="add mod">
          <ac:chgData name="aditya awasthi" userId="d7ca10a41189203d" providerId="LiveId" clId="{4E24BB6A-A736-4A39-8F8A-FB874A8DF652}" dt="2022-01-13T09:21:47.172" v="70" actId="26606"/>
          <ac:picMkLst>
            <pc:docMk/>
            <pc:sldMk cId="0" sldId="318"/>
            <ac:picMk id="3" creationId="{9D389594-E8E5-4879-8FBF-BE11CDC6C546}"/>
          </ac:picMkLst>
        </pc:picChg>
        <pc:picChg chg="del">
          <ac:chgData name="aditya awasthi" userId="d7ca10a41189203d" providerId="LiveId" clId="{4E24BB6A-A736-4A39-8F8A-FB874A8DF652}" dt="2022-01-13T09:20:51.236" v="62" actId="21"/>
          <ac:picMkLst>
            <pc:docMk/>
            <pc:sldMk cId="0" sldId="318"/>
            <ac:picMk id="25603" creationId="{00000000-0000-0000-0000-000000000000}"/>
          </ac:picMkLst>
        </pc:picChg>
      </pc:sldChg>
      <pc:sldChg chg="del">
        <pc:chgData name="aditya awasthi" userId="d7ca10a41189203d" providerId="LiveId" clId="{4E24BB6A-A736-4A39-8F8A-FB874A8DF652}" dt="2022-01-13T09:22:26.002" v="72" actId="2696"/>
        <pc:sldMkLst>
          <pc:docMk/>
          <pc:sldMk cId="0" sldId="319"/>
        </pc:sldMkLst>
      </pc:sldChg>
      <pc:sldChg chg="modSp mod">
        <pc:chgData name="aditya awasthi" userId="d7ca10a41189203d" providerId="LiveId" clId="{4E24BB6A-A736-4A39-8F8A-FB874A8DF652}" dt="2022-01-13T09:23:21.791" v="99" actId="20577"/>
        <pc:sldMkLst>
          <pc:docMk/>
          <pc:sldMk cId="3949380607" sldId="324"/>
        </pc:sldMkLst>
        <pc:spChg chg="mod">
          <ac:chgData name="aditya awasthi" userId="d7ca10a41189203d" providerId="LiveId" clId="{4E24BB6A-A736-4A39-8F8A-FB874A8DF652}" dt="2022-01-13T09:23:21.791" v="99" actId="20577"/>
          <ac:spMkLst>
            <pc:docMk/>
            <pc:sldMk cId="3949380607" sldId="324"/>
            <ac:spMk id="4" creationId="{D9DF2304-BAA0-43A1-AB22-DB9685486CB3}"/>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svg"/><Relationship Id="rId1" Type="http://schemas.openxmlformats.org/officeDocument/2006/relationships/image" Target="../media/image9.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svg"/><Relationship Id="rId1" Type="http://schemas.openxmlformats.org/officeDocument/2006/relationships/image" Target="../media/image9.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C9900-B2D9-4DB4-A26E-04CB1FAD6E6E}" type="doc">
      <dgm:prSet loTypeId="urn:microsoft.com/office/officeart/2016/7/layout/BasicLinearProcessNumbered" loCatId="process" qsTypeId="urn:microsoft.com/office/officeart/2005/8/quickstyle/simple4" qsCatId="simple" csTypeId="urn:microsoft.com/office/officeart/2005/8/colors/colorful2" csCatId="colorful"/>
      <dgm:spPr/>
      <dgm:t>
        <a:bodyPr/>
        <a:lstStyle/>
        <a:p>
          <a:endParaRPr lang="en-US"/>
        </a:p>
      </dgm:t>
    </dgm:pt>
    <dgm:pt modelId="{1723A1DF-15E0-4CE2-AE0A-C4327D4CB187}">
      <dgm:prSet/>
      <dgm:spPr/>
      <dgm:t>
        <a:bodyPr/>
        <a:lstStyle/>
        <a:p>
          <a:r>
            <a:rPr lang="en-US" b="1"/>
            <a:t>CREATE PROFILE</a:t>
          </a:r>
          <a:endParaRPr lang="en-US"/>
        </a:p>
      </dgm:t>
    </dgm:pt>
    <dgm:pt modelId="{C02E1CE1-87CF-4A43-9858-460506E466D5}" type="parTrans" cxnId="{3BC275E2-09BC-4B4B-BDBD-CACC0C62F803}">
      <dgm:prSet/>
      <dgm:spPr/>
      <dgm:t>
        <a:bodyPr/>
        <a:lstStyle/>
        <a:p>
          <a:endParaRPr lang="en-US"/>
        </a:p>
      </dgm:t>
    </dgm:pt>
    <dgm:pt modelId="{1E99E088-2CA9-479B-9392-79E3CEC2546F}" type="sibTrans" cxnId="{3BC275E2-09BC-4B4B-BDBD-CACC0C62F803}">
      <dgm:prSet phldrT="1" phldr="0"/>
      <dgm:spPr/>
      <dgm:t>
        <a:bodyPr/>
        <a:lstStyle/>
        <a:p>
          <a:r>
            <a:rPr lang="en-US"/>
            <a:t>1</a:t>
          </a:r>
        </a:p>
      </dgm:t>
    </dgm:pt>
    <dgm:pt modelId="{BA53B88C-9196-42E9-AB44-4909543A737D}">
      <dgm:prSet/>
      <dgm:spPr/>
      <dgm:t>
        <a:bodyPr/>
        <a:lstStyle/>
        <a:p>
          <a:r>
            <a:rPr lang="en-US" b="1"/>
            <a:t>EDIT PROFILE</a:t>
          </a:r>
          <a:endParaRPr lang="en-US"/>
        </a:p>
      </dgm:t>
    </dgm:pt>
    <dgm:pt modelId="{87A09973-A12C-4CF9-A9E7-72AED56AE829}" type="parTrans" cxnId="{3B3B4BD8-6211-41C1-9A52-86EF666BA821}">
      <dgm:prSet/>
      <dgm:spPr/>
      <dgm:t>
        <a:bodyPr/>
        <a:lstStyle/>
        <a:p>
          <a:endParaRPr lang="en-US"/>
        </a:p>
      </dgm:t>
    </dgm:pt>
    <dgm:pt modelId="{09C45314-31D3-4ECD-9887-36D2461711EF}" type="sibTrans" cxnId="{3B3B4BD8-6211-41C1-9A52-86EF666BA821}">
      <dgm:prSet phldrT="2" phldr="0"/>
      <dgm:spPr/>
      <dgm:t>
        <a:bodyPr/>
        <a:lstStyle/>
        <a:p>
          <a:r>
            <a:rPr lang="en-US"/>
            <a:t>2</a:t>
          </a:r>
        </a:p>
      </dgm:t>
    </dgm:pt>
    <dgm:pt modelId="{B0D380EF-33A9-4AC8-A622-6A1EDAF66E1F}">
      <dgm:prSet/>
      <dgm:spPr/>
      <dgm:t>
        <a:bodyPr/>
        <a:lstStyle/>
        <a:p>
          <a:r>
            <a:rPr lang="en-US" b="1"/>
            <a:t>VIEW BOOKINGS</a:t>
          </a:r>
          <a:endParaRPr lang="en-US"/>
        </a:p>
      </dgm:t>
    </dgm:pt>
    <dgm:pt modelId="{92E81C31-5B7C-43AE-858E-6CBD55142953}" type="parTrans" cxnId="{55A79D75-8797-4228-91E7-0BE3105A1E8F}">
      <dgm:prSet/>
      <dgm:spPr/>
      <dgm:t>
        <a:bodyPr/>
        <a:lstStyle/>
        <a:p>
          <a:endParaRPr lang="en-US"/>
        </a:p>
      </dgm:t>
    </dgm:pt>
    <dgm:pt modelId="{C9AD4300-3C7E-4BE1-8D23-140C6758A9DF}" type="sibTrans" cxnId="{55A79D75-8797-4228-91E7-0BE3105A1E8F}">
      <dgm:prSet phldrT="3" phldr="0"/>
      <dgm:spPr/>
      <dgm:t>
        <a:bodyPr/>
        <a:lstStyle/>
        <a:p>
          <a:r>
            <a:rPr lang="en-US"/>
            <a:t>3</a:t>
          </a:r>
        </a:p>
      </dgm:t>
    </dgm:pt>
    <dgm:pt modelId="{FBC3AC6D-C946-4EF4-95E6-6671C27C3E8E}" type="pres">
      <dgm:prSet presAssocID="{7C0C9900-B2D9-4DB4-A26E-04CB1FAD6E6E}" presName="Name0" presStyleCnt="0">
        <dgm:presLayoutVars>
          <dgm:animLvl val="lvl"/>
          <dgm:resizeHandles val="exact"/>
        </dgm:presLayoutVars>
      </dgm:prSet>
      <dgm:spPr/>
      <dgm:t>
        <a:bodyPr/>
        <a:lstStyle/>
        <a:p>
          <a:endParaRPr lang="en-IN"/>
        </a:p>
      </dgm:t>
    </dgm:pt>
    <dgm:pt modelId="{C8B70710-6FF6-474C-968A-9FF9C6E2F120}" type="pres">
      <dgm:prSet presAssocID="{1723A1DF-15E0-4CE2-AE0A-C4327D4CB187}" presName="compositeNode" presStyleCnt="0">
        <dgm:presLayoutVars>
          <dgm:bulletEnabled val="1"/>
        </dgm:presLayoutVars>
      </dgm:prSet>
      <dgm:spPr/>
    </dgm:pt>
    <dgm:pt modelId="{651A7AA6-5998-40A4-B32D-1538DDB6141E}" type="pres">
      <dgm:prSet presAssocID="{1723A1DF-15E0-4CE2-AE0A-C4327D4CB187}" presName="bgRect" presStyleLbl="bgAccFollowNode1" presStyleIdx="0" presStyleCnt="3"/>
      <dgm:spPr/>
      <dgm:t>
        <a:bodyPr/>
        <a:lstStyle/>
        <a:p>
          <a:endParaRPr lang="en-IN"/>
        </a:p>
      </dgm:t>
    </dgm:pt>
    <dgm:pt modelId="{0B38F73A-9F82-4722-B664-8207F190D1F5}" type="pres">
      <dgm:prSet presAssocID="{1E99E088-2CA9-479B-9392-79E3CEC2546F}" presName="sibTransNodeCircle" presStyleLbl="alignNode1" presStyleIdx="0" presStyleCnt="6">
        <dgm:presLayoutVars>
          <dgm:chMax val="0"/>
          <dgm:bulletEnabled/>
        </dgm:presLayoutVars>
      </dgm:prSet>
      <dgm:spPr/>
      <dgm:t>
        <a:bodyPr/>
        <a:lstStyle/>
        <a:p>
          <a:endParaRPr lang="en-IN"/>
        </a:p>
      </dgm:t>
    </dgm:pt>
    <dgm:pt modelId="{E3140496-AFB0-4FC9-9609-46E3F9427621}" type="pres">
      <dgm:prSet presAssocID="{1723A1DF-15E0-4CE2-AE0A-C4327D4CB187}" presName="bottomLine" presStyleLbl="alignNode1" presStyleIdx="1" presStyleCnt="6">
        <dgm:presLayoutVars/>
      </dgm:prSet>
      <dgm:spPr/>
    </dgm:pt>
    <dgm:pt modelId="{FF632640-56FC-4431-937F-B3B4FD04A3D7}" type="pres">
      <dgm:prSet presAssocID="{1723A1DF-15E0-4CE2-AE0A-C4327D4CB187}" presName="nodeText" presStyleLbl="bgAccFollowNode1" presStyleIdx="0" presStyleCnt="3">
        <dgm:presLayoutVars>
          <dgm:bulletEnabled val="1"/>
        </dgm:presLayoutVars>
      </dgm:prSet>
      <dgm:spPr/>
      <dgm:t>
        <a:bodyPr/>
        <a:lstStyle/>
        <a:p>
          <a:endParaRPr lang="en-IN"/>
        </a:p>
      </dgm:t>
    </dgm:pt>
    <dgm:pt modelId="{49DFD693-B83C-4E1F-9E79-23475886D685}" type="pres">
      <dgm:prSet presAssocID="{1E99E088-2CA9-479B-9392-79E3CEC2546F}" presName="sibTrans" presStyleCnt="0"/>
      <dgm:spPr/>
    </dgm:pt>
    <dgm:pt modelId="{B5304C72-151E-43F0-A834-00CB682F0520}" type="pres">
      <dgm:prSet presAssocID="{BA53B88C-9196-42E9-AB44-4909543A737D}" presName="compositeNode" presStyleCnt="0">
        <dgm:presLayoutVars>
          <dgm:bulletEnabled val="1"/>
        </dgm:presLayoutVars>
      </dgm:prSet>
      <dgm:spPr/>
    </dgm:pt>
    <dgm:pt modelId="{0134005E-1C2B-4CB2-8CBC-93BA08CDCD18}" type="pres">
      <dgm:prSet presAssocID="{BA53B88C-9196-42E9-AB44-4909543A737D}" presName="bgRect" presStyleLbl="bgAccFollowNode1" presStyleIdx="1" presStyleCnt="3"/>
      <dgm:spPr/>
      <dgm:t>
        <a:bodyPr/>
        <a:lstStyle/>
        <a:p>
          <a:endParaRPr lang="en-IN"/>
        </a:p>
      </dgm:t>
    </dgm:pt>
    <dgm:pt modelId="{2DB7754F-3748-4950-BA83-A4F06D23369C}" type="pres">
      <dgm:prSet presAssocID="{09C45314-31D3-4ECD-9887-36D2461711EF}" presName="sibTransNodeCircle" presStyleLbl="alignNode1" presStyleIdx="2" presStyleCnt="6">
        <dgm:presLayoutVars>
          <dgm:chMax val="0"/>
          <dgm:bulletEnabled/>
        </dgm:presLayoutVars>
      </dgm:prSet>
      <dgm:spPr/>
      <dgm:t>
        <a:bodyPr/>
        <a:lstStyle/>
        <a:p>
          <a:endParaRPr lang="en-IN"/>
        </a:p>
      </dgm:t>
    </dgm:pt>
    <dgm:pt modelId="{8A900FAF-4574-4AD9-8873-2932FEADEE96}" type="pres">
      <dgm:prSet presAssocID="{BA53B88C-9196-42E9-AB44-4909543A737D}" presName="bottomLine" presStyleLbl="alignNode1" presStyleIdx="3" presStyleCnt="6">
        <dgm:presLayoutVars/>
      </dgm:prSet>
      <dgm:spPr/>
    </dgm:pt>
    <dgm:pt modelId="{744A6D21-3455-42AC-B353-39102DB6AE25}" type="pres">
      <dgm:prSet presAssocID="{BA53B88C-9196-42E9-AB44-4909543A737D}" presName="nodeText" presStyleLbl="bgAccFollowNode1" presStyleIdx="1" presStyleCnt="3">
        <dgm:presLayoutVars>
          <dgm:bulletEnabled val="1"/>
        </dgm:presLayoutVars>
      </dgm:prSet>
      <dgm:spPr/>
      <dgm:t>
        <a:bodyPr/>
        <a:lstStyle/>
        <a:p>
          <a:endParaRPr lang="en-IN"/>
        </a:p>
      </dgm:t>
    </dgm:pt>
    <dgm:pt modelId="{7F99ECA4-C4D3-4BE5-95A6-FB2451D5B57C}" type="pres">
      <dgm:prSet presAssocID="{09C45314-31D3-4ECD-9887-36D2461711EF}" presName="sibTrans" presStyleCnt="0"/>
      <dgm:spPr/>
    </dgm:pt>
    <dgm:pt modelId="{53C40516-1304-41CC-8BC6-AC3D8E821921}" type="pres">
      <dgm:prSet presAssocID="{B0D380EF-33A9-4AC8-A622-6A1EDAF66E1F}" presName="compositeNode" presStyleCnt="0">
        <dgm:presLayoutVars>
          <dgm:bulletEnabled val="1"/>
        </dgm:presLayoutVars>
      </dgm:prSet>
      <dgm:spPr/>
    </dgm:pt>
    <dgm:pt modelId="{FC931D86-1BDD-4C3E-BD7E-E362C0584A6C}" type="pres">
      <dgm:prSet presAssocID="{B0D380EF-33A9-4AC8-A622-6A1EDAF66E1F}" presName="bgRect" presStyleLbl="bgAccFollowNode1" presStyleIdx="2" presStyleCnt="3"/>
      <dgm:spPr/>
      <dgm:t>
        <a:bodyPr/>
        <a:lstStyle/>
        <a:p>
          <a:endParaRPr lang="en-IN"/>
        </a:p>
      </dgm:t>
    </dgm:pt>
    <dgm:pt modelId="{EB8C385E-868C-45AC-AFED-5689D3833F12}" type="pres">
      <dgm:prSet presAssocID="{C9AD4300-3C7E-4BE1-8D23-140C6758A9DF}" presName="sibTransNodeCircle" presStyleLbl="alignNode1" presStyleIdx="4" presStyleCnt="6">
        <dgm:presLayoutVars>
          <dgm:chMax val="0"/>
          <dgm:bulletEnabled/>
        </dgm:presLayoutVars>
      </dgm:prSet>
      <dgm:spPr/>
      <dgm:t>
        <a:bodyPr/>
        <a:lstStyle/>
        <a:p>
          <a:endParaRPr lang="en-IN"/>
        </a:p>
      </dgm:t>
    </dgm:pt>
    <dgm:pt modelId="{7832ACCE-F3FA-41D9-BCA6-F6CC1DA4A1A0}" type="pres">
      <dgm:prSet presAssocID="{B0D380EF-33A9-4AC8-A622-6A1EDAF66E1F}" presName="bottomLine" presStyleLbl="alignNode1" presStyleIdx="5" presStyleCnt="6">
        <dgm:presLayoutVars/>
      </dgm:prSet>
      <dgm:spPr/>
    </dgm:pt>
    <dgm:pt modelId="{907677B2-679A-4122-94DD-72FEC708F292}" type="pres">
      <dgm:prSet presAssocID="{B0D380EF-33A9-4AC8-A622-6A1EDAF66E1F}" presName="nodeText" presStyleLbl="bgAccFollowNode1" presStyleIdx="2" presStyleCnt="3">
        <dgm:presLayoutVars>
          <dgm:bulletEnabled val="1"/>
        </dgm:presLayoutVars>
      </dgm:prSet>
      <dgm:spPr/>
      <dgm:t>
        <a:bodyPr/>
        <a:lstStyle/>
        <a:p>
          <a:endParaRPr lang="en-IN"/>
        </a:p>
      </dgm:t>
    </dgm:pt>
  </dgm:ptLst>
  <dgm:cxnLst>
    <dgm:cxn modelId="{3B3B4BD8-6211-41C1-9A52-86EF666BA821}" srcId="{7C0C9900-B2D9-4DB4-A26E-04CB1FAD6E6E}" destId="{BA53B88C-9196-42E9-AB44-4909543A737D}" srcOrd="1" destOrd="0" parTransId="{87A09973-A12C-4CF9-A9E7-72AED56AE829}" sibTransId="{09C45314-31D3-4ECD-9887-36D2461711EF}"/>
    <dgm:cxn modelId="{DD8B2BE4-A42B-4446-A05E-E7FB1ED2E03B}" type="presOf" srcId="{B0D380EF-33A9-4AC8-A622-6A1EDAF66E1F}" destId="{FC931D86-1BDD-4C3E-BD7E-E362C0584A6C}" srcOrd="0" destOrd="0" presId="urn:microsoft.com/office/officeart/2016/7/layout/BasicLinearProcessNumbered"/>
    <dgm:cxn modelId="{55A79D75-8797-4228-91E7-0BE3105A1E8F}" srcId="{7C0C9900-B2D9-4DB4-A26E-04CB1FAD6E6E}" destId="{B0D380EF-33A9-4AC8-A622-6A1EDAF66E1F}" srcOrd="2" destOrd="0" parTransId="{92E81C31-5B7C-43AE-858E-6CBD55142953}" sibTransId="{C9AD4300-3C7E-4BE1-8D23-140C6758A9DF}"/>
    <dgm:cxn modelId="{ECBD581A-B971-467B-B8EF-2EA91C796DEC}" type="presOf" srcId="{BA53B88C-9196-42E9-AB44-4909543A737D}" destId="{744A6D21-3455-42AC-B353-39102DB6AE25}" srcOrd="1" destOrd="0" presId="urn:microsoft.com/office/officeart/2016/7/layout/BasicLinearProcessNumbered"/>
    <dgm:cxn modelId="{4D8DC69D-2D5D-40F9-864C-AA4A244D799F}" type="presOf" srcId="{1723A1DF-15E0-4CE2-AE0A-C4327D4CB187}" destId="{651A7AA6-5998-40A4-B32D-1538DDB6141E}" srcOrd="0" destOrd="0" presId="urn:microsoft.com/office/officeart/2016/7/layout/BasicLinearProcessNumbered"/>
    <dgm:cxn modelId="{CBE28C97-59E2-4A9A-BCAB-842E7E3EEBD3}" type="presOf" srcId="{BA53B88C-9196-42E9-AB44-4909543A737D}" destId="{0134005E-1C2B-4CB2-8CBC-93BA08CDCD18}" srcOrd="0" destOrd="0" presId="urn:microsoft.com/office/officeart/2016/7/layout/BasicLinearProcessNumbered"/>
    <dgm:cxn modelId="{807A1348-162C-4C58-BC0E-C67D6760174C}" type="presOf" srcId="{1723A1DF-15E0-4CE2-AE0A-C4327D4CB187}" destId="{FF632640-56FC-4431-937F-B3B4FD04A3D7}" srcOrd="1" destOrd="0" presId="urn:microsoft.com/office/officeart/2016/7/layout/BasicLinearProcessNumbered"/>
    <dgm:cxn modelId="{908E42D9-D6EA-4A5E-B70C-BC7BD22AE55E}" type="presOf" srcId="{C9AD4300-3C7E-4BE1-8D23-140C6758A9DF}" destId="{EB8C385E-868C-45AC-AFED-5689D3833F12}" srcOrd="0" destOrd="0" presId="urn:microsoft.com/office/officeart/2016/7/layout/BasicLinearProcessNumbered"/>
    <dgm:cxn modelId="{00F2AA56-6F76-4BE4-8D54-69488D0230BA}" type="presOf" srcId="{7C0C9900-B2D9-4DB4-A26E-04CB1FAD6E6E}" destId="{FBC3AC6D-C946-4EF4-95E6-6671C27C3E8E}" srcOrd="0" destOrd="0" presId="urn:microsoft.com/office/officeart/2016/7/layout/BasicLinearProcessNumbered"/>
    <dgm:cxn modelId="{D7D0F39D-E6D4-46A3-BE0A-9761646B7888}" type="presOf" srcId="{1E99E088-2CA9-479B-9392-79E3CEC2546F}" destId="{0B38F73A-9F82-4722-B664-8207F190D1F5}" srcOrd="0" destOrd="0" presId="urn:microsoft.com/office/officeart/2016/7/layout/BasicLinearProcessNumbered"/>
    <dgm:cxn modelId="{5FB57659-D037-45E4-B833-CD471250D0B9}" type="presOf" srcId="{B0D380EF-33A9-4AC8-A622-6A1EDAF66E1F}" destId="{907677B2-679A-4122-94DD-72FEC708F292}" srcOrd="1" destOrd="0" presId="urn:microsoft.com/office/officeart/2016/7/layout/BasicLinearProcessNumbered"/>
    <dgm:cxn modelId="{260343CB-538B-415D-BE89-BC80D590E10E}" type="presOf" srcId="{09C45314-31D3-4ECD-9887-36D2461711EF}" destId="{2DB7754F-3748-4950-BA83-A4F06D23369C}" srcOrd="0" destOrd="0" presId="urn:microsoft.com/office/officeart/2016/7/layout/BasicLinearProcessNumbered"/>
    <dgm:cxn modelId="{3BC275E2-09BC-4B4B-BDBD-CACC0C62F803}" srcId="{7C0C9900-B2D9-4DB4-A26E-04CB1FAD6E6E}" destId="{1723A1DF-15E0-4CE2-AE0A-C4327D4CB187}" srcOrd="0" destOrd="0" parTransId="{C02E1CE1-87CF-4A43-9858-460506E466D5}" sibTransId="{1E99E088-2CA9-479B-9392-79E3CEC2546F}"/>
    <dgm:cxn modelId="{59FB180C-F5DB-4B60-9175-D7DF46FB0671}" type="presParOf" srcId="{FBC3AC6D-C946-4EF4-95E6-6671C27C3E8E}" destId="{C8B70710-6FF6-474C-968A-9FF9C6E2F120}" srcOrd="0" destOrd="0" presId="urn:microsoft.com/office/officeart/2016/7/layout/BasicLinearProcessNumbered"/>
    <dgm:cxn modelId="{F89DF045-DFBE-4869-A49B-1CD02638A9E3}" type="presParOf" srcId="{C8B70710-6FF6-474C-968A-9FF9C6E2F120}" destId="{651A7AA6-5998-40A4-B32D-1538DDB6141E}" srcOrd="0" destOrd="0" presId="urn:microsoft.com/office/officeart/2016/7/layout/BasicLinearProcessNumbered"/>
    <dgm:cxn modelId="{7B6968B1-9207-4AE9-829F-ED714FD533E6}" type="presParOf" srcId="{C8B70710-6FF6-474C-968A-9FF9C6E2F120}" destId="{0B38F73A-9F82-4722-B664-8207F190D1F5}" srcOrd="1" destOrd="0" presId="urn:microsoft.com/office/officeart/2016/7/layout/BasicLinearProcessNumbered"/>
    <dgm:cxn modelId="{DE335AE0-29EC-4D9D-8BFA-C9324CA393EB}" type="presParOf" srcId="{C8B70710-6FF6-474C-968A-9FF9C6E2F120}" destId="{E3140496-AFB0-4FC9-9609-46E3F9427621}" srcOrd="2" destOrd="0" presId="urn:microsoft.com/office/officeart/2016/7/layout/BasicLinearProcessNumbered"/>
    <dgm:cxn modelId="{0E63C21E-A620-4EB2-881F-6F79430B66B4}" type="presParOf" srcId="{C8B70710-6FF6-474C-968A-9FF9C6E2F120}" destId="{FF632640-56FC-4431-937F-B3B4FD04A3D7}" srcOrd="3" destOrd="0" presId="urn:microsoft.com/office/officeart/2016/7/layout/BasicLinearProcessNumbered"/>
    <dgm:cxn modelId="{540B0513-77AF-4F23-B4D5-5DA747AE379C}" type="presParOf" srcId="{FBC3AC6D-C946-4EF4-95E6-6671C27C3E8E}" destId="{49DFD693-B83C-4E1F-9E79-23475886D685}" srcOrd="1" destOrd="0" presId="urn:microsoft.com/office/officeart/2016/7/layout/BasicLinearProcessNumbered"/>
    <dgm:cxn modelId="{71EC60BB-4F90-4E34-91AE-53A36DEEC690}" type="presParOf" srcId="{FBC3AC6D-C946-4EF4-95E6-6671C27C3E8E}" destId="{B5304C72-151E-43F0-A834-00CB682F0520}" srcOrd="2" destOrd="0" presId="urn:microsoft.com/office/officeart/2016/7/layout/BasicLinearProcessNumbered"/>
    <dgm:cxn modelId="{279F12B5-B26F-42B7-96CE-2C2897C12D83}" type="presParOf" srcId="{B5304C72-151E-43F0-A834-00CB682F0520}" destId="{0134005E-1C2B-4CB2-8CBC-93BA08CDCD18}" srcOrd="0" destOrd="0" presId="urn:microsoft.com/office/officeart/2016/7/layout/BasicLinearProcessNumbered"/>
    <dgm:cxn modelId="{5F6A59C2-9F22-4B77-800B-79D0D32DC2B9}" type="presParOf" srcId="{B5304C72-151E-43F0-A834-00CB682F0520}" destId="{2DB7754F-3748-4950-BA83-A4F06D23369C}" srcOrd="1" destOrd="0" presId="urn:microsoft.com/office/officeart/2016/7/layout/BasicLinearProcessNumbered"/>
    <dgm:cxn modelId="{590297F4-9DB4-4BD7-9F78-2833EBABDEB7}" type="presParOf" srcId="{B5304C72-151E-43F0-A834-00CB682F0520}" destId="{8A900FAF-4574-4AD9-8873-2932FEADEE96}" srcOrd="2" destOrd="0" presId="urn:microsoft.com/office/officeart/2016/7/layout/BasicLinearProcessNumbered"/>
    <dgm:cxn modelId="{781F0CB1-4676-4FDC-8477-4F4881A3C1AC}" type="presParOf" srcId="{B5304C72-151E-43F0-A834-00CB682F0520}" destId="{744A6D21-3455-42AC-B353-39102DB6AE25}" srcOrd="3" destOrd="0" presId="urn:microsoft.com/office/officeart/2016/7/layout/BasicLinearProcessNumbered"/>
    <dgm:cxn modelId="{A96BBE49-9C08-47B0-BF7F-660E2D3C5478}" type="presParOf" srcId="{FBC3AC6D-C946-4EF4-95E6-6671C27C3E8E}" destId="{7F99ECA4-C4D3-4BE5-95A6-FB2451D5B57C}" srcOrd="3" destOrd="0" presId="urn:microsoft.com/office/officeart/2016/7/layout/BasicLinearProcessNumbered"/>
    <dgm:cxn modelId="{5C3DF1FC-0B45-4BBE-95CD-AB8051E11F83}" type="presParOf" srcId="{FBC3AC6D-C946-4EF4-95E6-6671C27C3E8E}" destId="{53C40516-1304-41CC-8BC6-AC3D8E821921}" srcOrd="4" destOrd="0" presId="urn:microsoft.com/office/officeart/2016/7/layout/BasicLinearProcessNumbered"/>
    <dgm:cxn modelId="{76C36542-7BF7-42CD-84E7-7E43AED6291B}" type="presParOf" srcId="{53C40516-1304-41CC-8BC6-AC3D8E821921}" destId="{FC931D86-1BDD-4C3E-BD7E-E362C0584A6C}" srcOrd="0" destOrd="0" presId="urn:microsoft.com/office/officeart/2016/7/layout/BasicLinearProcessNumbered"/>
    <dgm:cxn modelId="{A0816155-39B6-42CA-A4A9-05E14292ABAB}" type="presParOf" srcId="{53C40516-1304-41CC-8BC6-AC3D8E821921}" destId="{EB8C385E-868C-45AC-AFED-5689D3833F12}" srcOrd="1" destOrd="0" presId="urn:microsoft.com/office/officeart/2016/7/layout/BasicLinearProcessNumbered"/>
    <dgm:cxn modelId="{F2EA7E1D-23BA-4F5E-8C23-F78B0046F061}" type="presParOf" srcId="{53C40516-1304-41CC-8BC6-AC3D8E821921}" destId="{7832ACCE-F3FA-41D9-BCA6-F6CC1DA4A1A0}" srcOrd="2" destOrd="0" presId="urn:microsoft.com/office/officeart/2016/7/layout/BasicLinearProcessNumbered"/>
    <dgm:cxn modelId="{AF33EAAF-124E-4B55-8692-CFFD682A1304}" type="presParOf" srcId="{53C40516-1304-41CC-8BC6-AC3D8E821921}" destId="{907677B2-679A-4122-94DD-72FEC708F29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4B986-08AA-4E0B-B5E3-0072C9AA723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AA8240-A002-4ED6-AC76-67C0E168CF1E}">
      <dgm:prSet/>
      <dgm:spPr/>
      <dgm:t>
        <a:bodyPr/>
        <a:lstStyle/>
        <a:p>
          <a:r>
            <a:rPr lang="en-US"/>
            <a:t>HTML(Hypertext Markup Language)</a:t>
          </a:r>
        </a:p>
      </dgm:t>
    </dgm:pt>
    <dgm:pt modelId="{6CF432DE-7668-4A6F-8785-A3CAFD3A865D}" type="parTrans" cxnId="{7760A0F7-A43E-4B34-98D3-89480070FF7D}">
      <dgm:prSet/>
      <dgm:spPr/>
      <dgm:t>
        <a:bodyPr/>
        <a:lstStyle/>
        <a:p>
          <a:endParaRPr lang="en-US"/>
        </a:p>
      </dgm:t>
    </dgm:pt>
    <dgm:pt modelId="{9291ED36-14B5-4DD6-9092-219D8EEBB0D7}" type="sibTrans" cxnId="{7760A0F7-A43E-4B34-98D3-89480070FF7D}">
      <dgm:prSet/>
      <dgm:spPr/>
      <dgm:t>
        <a:bodyPr/>
        <a:lstStyle/>
        <a:p>
          <a:endParaRPr lang="en-US"/>
        </a:p>
      </dgm:t>
    </dgm:pt>
    <dgm:pt modelId="{3314AADA-6FD4-49AD-B0B0-4A3AF1C88F5A}">
      <dgm:prSet/>
      <dgm:spPr/>
      <dgm:t>
        <a:bodyPr/>
        <a:lstStyle/>
        <a:p>
          <a:r>
            <a:rPr lang="en-US"/>
            <a:t>CSS(Cascading Style Sheet)</a:t>
          </a:r>
        </a:p>
      </dgm:t>
    </dgm:pt>
    <dgm:pt modelId="{127429DD-9ABF-4E97-8E27-60FB867E0264}" type="parTrans" cxnId="{2EAAA5F7-4DFD-4791-AD81-385EF667C777}">
      <dgm:prSet/>
      <dgm:spPr/>
      <dgm:t>
        <a:bodyPr/>
        <a:lstStyle/>
        <a:p>
          <a:endParaRPr lang="en-US"/>
        </a:p>
      </dgm:t>
    </dgm:pt>
    <dgm:pt modelId="{03979920-C323-4D3E-AAEF-0946968DCB7B}" type="sibTrans" cxnId="{2EAAA5F7-4DFD-4791-AD81-385EF667C777}">
      <dgm:prSet/>
      <dgm:spPr/>
      <dgm:t>
        <a:bodyPr/>
        <a:lstStyle/>
        <a:p>
          <a:endParaRPr lang="en-US"/>
        </a:p>
      </dgm:t>
    </dgm:pt>
    <dgm:pt modelId="{8D26C941-17DE-4DDF-8A75-DFF184734E5D}">
      <dgm:prSet/>
      <dgm:spPr/>
      <dgm:t>
        <a:bodyPr/>
        <a:lstStyle/>
        <a:p>
          <a:r>
            <a:rPr lang="en-US"/>
            <a:t>JAVASCRIPT</a:t>
          </a:r>
        </a:p>
      </dgm:t>
    </dgm:pt>
    <dgm:pt modelId="{AA40704E-E054-412C-A874-E858764BC33A}" type="parTrans" cxnId="{BB3FF24F-E003-4423-AF9C-64221937FC0A}">
      <dgm:prSet/>
      <dgm:spPr/>
      <dgm:t>
        <a:bodyPr/>
        <a:lstStyle/>
        <a:p>
          <a:endParaRPr lang="en-US"/>
        </a:p>
      </dgm:t>
    </dgm:pt>
    <dgm:pt modelId="{C0A3778E-3516-4C86-A81F-1056BF31A122}" type="sibTrans" cxnId="{BB3FF24F-E003-4423-AF9C-64221937FC0A}">
      <dgm:prSet/>
      <dgm:spPr/>
      <dgm:t>
        <a:bodyPr/>
        <a:lstStyle/>
        <a:p>
          <a:endParaRPr lang="en-US"/>
        </a:p>
      </dgm:t>
    </dgm:pt>
    <dgm:pt modelId="{F33FB762-6E1B-41CA-B3A1-0135506F3F26}">
      <dgm:prSet/>
      <dgm:spPr/>
      <dgm:t>
        <a:bodyPr/>
        <a:lstStyle/>
        <a:p>
          <a:r>
            <a:rPr lang="en-US"/>
            <a:t>BOOTSTRAP(Framework of CSS and Javascript)</a:t>
          </a:r>
        </a:p>
      </dgm:t>
    </dgm:pt>
    <dgm:pt modelId="{8D1CD7BF-1D09-43DB-81BD-2D6A2DFE0952}" type="parTrans" cxnId="{F917F8B4-E24B-4CD3-A47D-598EEF32F9C6}">
      <dgm:prSet/>
      <dgm:spPr/>
      <dgm:t>
        <a:bodyPr/>
        <a:lstStyle/>
        <a:p>
          <a:endParaRPr lang="en-US"/>
        </a:p>
      </dgm:t>
    </dgm:pt>
    <dgm:pt modelId="{37EB57F7-9675-4BA1-B8AC-FB0BA532CF9B}" type="sibTrans" cxnId="{F917F8B4-E24B-4CD3-A47D-598EEF32F9C6}">
      <dgm:prSet/>
      <dgm:spPr/>
      <dgm:t>
        <a:bodyPr/>
        <a:lstStyle/>
        <a:p>
          <a:endParaRPr lang="en-US"/>
        </a:p>
      </dgm:t>
    </dgm:pt>
    <dgm:pt modelId="{6D5D189B-168B-4612-AD47-3ABF30B10B38}" type="pres">
      <dgm:prSet presAssocID="{5294B986-08AA-4E0B-B5E3-0072C9AA723A}" presName="root" presStyleCnt="0">
        <dgm:presLayoutVars>
          <dgm:dir/>
          <dgm:resizeHandles val="exact"/>
        </dgm:presLayoutVars>
      </dgm:prSet>
      <dgm:spPr/>
      <dgm:t>
        <a:bodyPr/>
        <a:lstStyle/>
        <a:p>
          <a:endParaRPr lang="en-IN"/>
        </a:p>
      </dgm:t>
    </dgm:pt>
    <dgm:pt modelId="{C914888C-DA41-48B6-8640-7D8684C6BAB4}" type="pres">
      <dgm:prSet presAssocID="{2BAA8240-A002-4ED6-AC76-67C0E168CF1E}" presName="compNode" presStyleCnt="0"/>
      <dgm:spPr/>
    </dgm:pt>
    <dgm:pt modelId="{A1F4AC36-B161-4353-BCBC-1D40FAF2ED80}" type="pres">
      <dgm:prSet presAssocID="{2BAA8240-A002-4ED6-AC76-67C0E168CF1E}"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IN"/>
        </a:p>
      </dgm:t>
      <dgm:extLst>
        <a:ext uri="{E40237B7-FDA0-4F09-8148-C483321AD2D9}">
          <dgm14:cNvPr xmlns:dgm14="http://schemas.microsoft.com/office/drawing/2010/diagram" id="0" name="" descr="Web Design"/>
        </a:ext>
      </dgm:extLst>
    </dgm:pt>
    <dgm:pt modelId="{5389B267-AB6E-4F0E-996F-1A69BDC1DDC5}" type="pres">
      <dgm:prSet presAssocID="{2BAA8240-A002-4ED6-AC76-67C0E168CF1E}" presName="spaceRect" presStyleCnt="0"/>
      <dgm:spPr/>
    </dgm:pt>
    <dgm:pt modelId="{793103FA-C169-47E7-9F56-978B17F05C46}" type="pres">
      <dgm:prSet presAssocID="{2BAA8240-A002-4ED6-AC76-67C0E168CF1E}" presName="textRect" presStyleLbl="revTx" presStyleIdx="0" presStyleCnt="4">
        <dgm:presLayoutVars>
          <dgm:chMax val="1"/>
          <dgm:chPref val="1"/>
        </dgm:presLayoutVars>
      </dgm:prSet>
      <dgm:spPr/>
      <dgm:t>
        <a:bodyPr/>
        <a:lstStyle/>
        <a:p>
          <a:endParaRPr lang="en-IN"/>
        </a:p>
      </dgm:t>
    </dgm:pt>
    <dgm:pt modelId="{7009007C-42F2-4370-9177-C1C1CFAF0BF4}" type="pres">
      <dgm:prSet presAssocID="{9291ED36-14B5-4DD6-9092-219D8EEBB0D7}" presName="sibTrans" presStyleCnt="0"/>
      <dgm:spPr/>
    </dgm:pt>
    <dgm:pt modelId="{9DC10AAA-667B-451B-87E1-E561F8842D68}" type="pres">
      <dgm:prSet presAssocID="{3314AADA-6FD4-49AD-B0B0-4A3AF1C88F5A}" presName="compNode" presStyleCnt="0"/>
      <dgm:spPr/>
    </dgm:pt>
    <dgm:pt modelId="{A6801297-9B48-465F-A44B-E1578DDD6524}" type="pres">
      <dgm:prSet presAssocID="{3314AADA-6FD4-49AD-B0B0-4A3AF1C88F5A}"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IN"/>
        </a:p>
      </dgm:t>
      <dgm:extLst>
        <a:ext uri="{E40237B7-FDA0-4F09-8148-C483321AD2D9}">
          <dgm14:cNvPr xmlns:dgm14="http://schemas.microsoft.com/office/drawing/2010/diagram" id="0" name="" descr="Document"/>
        </a:ext>
      </dgm:extLst>
    </dgm:pt>
    <dgm:pt modelId="{1B585636-2A08-46B9-9949-9BB7EAB2F00C}" type="pres">
      <dgm:prSet presAssocID="{3314AADA-6FD4-49AD-B0B0-4A3AF1C88F5A}" presName="spaceRect" presStyleCnt="0"/>
      <dgm:spPr/>
    </dgm:pt>
    <dgm:pt modelId="{0D288EA0-BED1-4FBF-9CFF-C08627FBB83D}" type="pres">
      <dgm:prSet presAssocID="{3314AADA-6FD4-49AD-B0B0-4A3AF1C88F5A}" presName="textRect" presStyleLbl="revTx" presStyleIdx="1" presStyleCnt="4">
        <dgm:presLayoutVars>
          <dgm:chMax val="1"/>
          <dgm:chPref val="1"/>
        </dgm:presLayoutVars>
      </dgm:prSet>
      <dgm:spPr/>
      <dgm:t>
        <a:bodyPr/>
        <a:lstStyle/>
        <a:p>
          <a:endParaRPr lang="en-IN"/>
        </a:p>
      </dgm:t>
    </dgm:pt>
    <dgm:pt modelId="{66E35815-C0FC-42FF-AC53-8F6EF4A3CF36}" type="pres">
      <dgm:prSet presAssocID="{03979920-C323-4D3E-AAEF-0946968DCB7B}" presName="sibTrans" presStyleCnt="0"/>
      <dgm:spPr/>
    </dgm:pt>
    <dgm:pt modelId="{FAC3EA74-FB71-4974-BB29-56D459D2412D}" type="pres">
      <dgm:prSet presAssocID="{8D26C941-17DE-4DDF-8A75-DFF184734E5D}" presName="compNode" presStyleCnt="0"/>
      <dgm:spPr/>
    </dgm:pt>
    <dgm:pt modelId="{00E6C8FE-1165-4274-BC5D-C69938011530}" type="pres">
      <dgm:prSet presAssocID="{8D26C941-17DE-4DDF-8A75-DFF184734E5D}"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IN"/>
        </a:p>
      </dgm:t>
      <dgm:extLst>
        <a:ext uri="{E40237B7-FDA0-4F09-8148-C483321AD2D9}">
          <dgm14:cNvPr xmlns:dgm14="http://schemas.microsoft.com/office/drawing/2010/diagram" id="0" name="" descr="Laptop"/>
        </a:ext>
      </dgm:extLst>
    </dgm:pt>
    <dgm:pt modelId="{37166CFA-B96C-4E28-88C3-3D9D95017247}" type="pres">
      <dgm:prSet presAssocID="{8D26C941-17DE-4DDF-8A75-DFF184734E5D}" presName="spaceRect" presStyleCnt="0"/>
      <dgm:spPr/>
    </dgm:pt>
    <dgm:pt modelId="{CDD4BF38-2783-4DE8-A641-3001EE0BC683}" type="pres">
      <dgm:prSet presAssocID="{8D26C941-17DE-4DDF-8A75-DFF184734E5D}" presName="textRect" presStyleLbl="revTx" presStyleIdx="2" presStyleCnt="4">
        <dgm:presLayoutVars>
          <dgm:chMax val="1"/>
          <dgm:chPref val="1"/>
        </dgm:presLayoutVars>
      </dgm:prSet>
      <dgm:spPr/>
      <dgm:t>
        <a:bodyPr/>
        <a:lstStyle/>
        <a:p>
          <a:endParaRPr lang="en-IN"/>
        </a:p>
      </dgm:t>
    </dgm:pt>
    <dgm:pt modelId="{D44DFEE3-A3CB-4401-8BA1-99BF56885D07}" type="pres">
      <dgm:prSet presAssocID="{C0A3778E-3516-4C86-A81F-1056BF31A122}" presName="sibTrans" presStyleCnt="0"/>
      <dgm:spPr/>
    </dgm:pt>
    <dgm:pt modelId="{EA735B08-A724-4401-82C6-EEEBFECD8BC4}" type="pres">
      <dgm:prSet presAssocID="{F33FB762-6E1B-41CA-B3A1-0135506F3F26}" presName="compNode" presStyleCnt="0"/>
      <dgm:spPr/>
    </dgm:pt>
    <dgm:pt modelId="{D77BDAAE-0D3C-4C45-9BA9-1730FA3A7835}" type="pres">
      <dgm:prSet presAssocID="{F33FB762-6E1B-41CA-B3A1-0135506F3F26}"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IN"/>
        </a:p>
      </dgm:t>
      <dgm:extLst>
        <a:ext uri="{E40237B7-FDA0-4F09-8148-C483321AD2D9}">
          <dgm14:cNvPr xmlns:dgm14="http://schemas.microsoft.com/office/drawing/2010/diagram" id="0" name="" descr="Boot"/>
        </a:ext>
      </dgm:extLst>
    </dgm:pt>
    <dgm:pt modelId="{2A700C16-4548-4E8C-BF31-F25D28FB478B}" type="pres">
      <dgm:prSet presAssocID="{F33FB762-6E1B-41CA-B3A1-0135506F3F26}" presName="spaceRect" presStyleCnt="0"/>
      <dgm:spPr/>
    </dgm:pt>
    <dgm:pt modelId="{D2AA353C-C940-4D51-AFA5-6FDE264FAEC1}" type="pres">
      <dgm:prSet presAssocID="{F33FB762-6E1B-41CA-B3A1-0135506F3F26}" presName="textRect" presStyleLbl="revTx" presStyleIdx="3" presStyleCnt="4">
        <dgm:presLayoutVars>
          <dgm:chMax val="1"/>
          <dgm:chPref val="1"/>
        </dgm:presLayoutVars>
      </dgm:prSet>
      <dgm:spPr/>
      <dgm:t>
        <a:bodyPr/>
        <a:lstStyle/>
        <a:p>
          <a:endParaRPr lang="en-IN"/>
        </a:p>
      </dgm:t>
    </dgm:pt>
  </dgm:ptLst>
  <dgm:cxnLst>
    <dgm:cxn modelId="{8A103776-7318-41AB-A352-3A8D967F6FB1}" type="presOf" srcId="{3314AADA-6FD4-49AD-B0B0-4A3AF1C88F5A}" destId="{0D288EA0-BED1-4FBF-9CFF-C08627FBB83D}" srcOrd="0" destOrd="0" presId="urn:microsoft.com/office/officeart/2018/2/layout/IconLabelList"/>
    <dgm:cxn modelId="{693FD61E-5D81-4517-B86C-4670D503E345}" type="presOf" srcId="{F33FB762-6E1B-41CA-B3A1-0135506F3F26}" destId="{D2AA353C-C940-4D51-AFA5-6FDE264FAEC1}" srcOrd="0" destOrd="0" presId="urn:microsoft.com/office/officeart/2018/2/layout/IconLabelList"/>
    <dgm:cxn modelId="{7760A0F7-A43E-4B34-98D3-89480070FF7D}" srcId="{5294B986-08AA-4E0B-B5E3-0072C9AA723A}" destId="{2BAA8240-A002-4ED6-AC76-67C0E168CF1E}" srcOrd="0" destOrd="0" parTransId="{6CF432DE-7668-4A6F-8785-A3CAFD3A865D}" sibTransId="{9291ED36-14B5-4DD6-9092-219D8EEBB0D7}"/>
    <dgm:cxn modelId="{2EAAA5F7-4DFD-4791-AD81-385EF667C777}" srcId="{5294B986-08AA-4E0B-B5E3-0072C9AA723A}" destId="{3314AADA-6FD4-49AD-B0B0-4A3AF1C88F5A}" srcOrd="1" destOrd="0" parTransId="{127429DD-9ABF-4E97-8E27-60FB867E0264}" sibTransId="{03979920-C323-4D3E-AAEF-0946968DCB7B}"/>
    <dgm:cxn modelId="{7B6D779B-D74F-4139-8208-A8EEBFDD2904}" type="presOf" srcId="{5294B986-08AA-4E0B-B5E3-0072C9AA723A}" destId="{6D5D189B-168B-4612-AD47-3ABF30B10B38}" srcOrd="0" destOrd="0" presId="urn:microsoft.com/office/officeart/2018/2/layout/IconLabelList"/>
    <dgm:cxn modelId="{F917F8B4-E24B-4CD3-A47D-598EEF32F9C6}" srcId="{5294B986-08AA-4E0B-B5E3-0072C9AA723A}" destId="{F33FB762-6E1B-41CA-B3A1-0135506F3F26}" srcOrd="3" destOrd="0" parTransId="{8D1CD7BF-1D09-43DB-81BD-2D6A2DFE0952}" sibTransId="{37EB57F7-9675-4BA1-B8AC-FB0BA532CF9B}"/>
    <dgm:cxn modelId="{0A02ABB2-9BF9-40E4-890D-C0218A5D09BF}" type="presOf" srcId="{8D26C941-17DE-4DDF-8A75-DFF184734E5D}" destId="{CDD4BF38-2783-4DE8-A641-3001EE0BC683}" srcOrd="0" destOrd="0" presId="urn:microsoft.com/office/officeart/2018/2/layout/IconLabelList"/>
    <dgm:cxn modelId="{BB3FF24F-E003-4423-AF9C-64221937FC0A}" srcId="{5294B986-08AA-4E0B-B5E3-0072C9AA723A}" destId="{8D26C941-17DE-4DDF-8A75-DFF184734E5D}" srcOrd="2" destOrd="0" parTransId="{AA40704E-E054-412C-A874-E858764BC33A}" sibTransId="{C0A3778E-3516-4C86-A81F-1056BF31A122}"/>
    <dgm:cxn modelId="{1DE42F90-E262-4CAC-9AF0-158DB0460374}" type="presOf" srcId="{2BAA8240-A002-4ED6-AC76-67C0E168CF1E}" destId="{793103FA-C169-47E7-9F56-978B17F05C46}" srcOrd="0" destOrd="0" presId="urn:microsoft.com/office/officeart/2018/2/layout/IconLabelList"/>
    <dgm:cxn modelId="{ED356B16-D8EF-4C46-B0A3-2F3EE6D7A276}" type="presParOf" srcId="{6D5D189B-168B-4612-AD47-3ABF30B10B38}" destId="{C914888C-DA41-48B6-8640-7D8684C6BAB4}" srcOrd="0" destOrd="0" presId="urn:microsoft.com/office/officeart/2018/2/layout/IconLabelList"/>
    <dgm:cxn modelId="{FB2BC9E5-1D37-48C2-8DF9-C6E8C15A22AE}" type="presParOf" srcId="{C914888C-DA41-48B6-8640-7D8684C6BAB4}" destId="{A1F4AC36-B161-4353-BCBC-1D40FAF2ED80}" srcOrd="0" destOrd="0" presId="urn:microsoft.com/office/officeart/2018/2/layout/IconLabelList"/>
    <dgm:cxn modelId="{B210E66C-D204-47DE-8496-8DFE4AB1F437}" type="presParOf" srcId="{C914888C-DA41-48B6-8640-7D8684C6BAB4}" destId="{5389B267-AB6E-4F0E-996F-1A69BDC1DDC5}" srcOrd="1" destOrd="0" presId="urn:microsoft.com/office/officeart/2018/2/layout/IconLabelList"/>
    <dgm:cxn modelId="{7765BEDA-40D5-40C9-9090-FD9F27D1EACE}" type="presParOf" srcId="{C914888C-DA41-48B6-8640-7D8684C6BAB4}" destId="{793103FA-C169-47E7-9F56-978B17F05C46}" srcOrd="2" destOrd="0" presId="urn:microsoft.com/office/officeart/2018/2/layout/IconLabelList"/>
    <dgm:cxn modelId="{7450F82D-E36C-4777-883D-333D44750561}" type="presParOf" srcId="{6D5D189B-168B-4612-AD47-3ABF30B10B38}" destId="{7009007C-42F2-4370-9177-C1C1CFAF0BF4}" srcOrd="1" destOrd="0" presId="urn:microsoft.com/office/officeart/2018/2/layout/IconLabelList"/>
    <dgm:cxn modelId="{8F64769E-6D22-4887-B427-9C89D323AC41}" type="presParOf" srcId="{6D5D189B-168B-4612-AD47-3ABF30B10B38}" destId="{9DC10AAA-667B-451B-87E1-E561F8842D68}" srcOrd="2" destOrd="0" presId="urn:microsoft.com/office/officeart/2018/2/layout/IconLabelList"/>
    <dgm:cxn modelId="{EF305065-23D5-467C-8D31-A8EA04FBB971}" type="presParOf" srcId="{9DC10AAA-667B-451B-87E1-E561F8842D68}" destId="{A6801297-9B48-465F-A44B-E1578DDD6524}" srcOrd="0" destOrd="0" presId="urn:microsoft.com/office/officeart/2018/2/layout/IconLabelList"/>
    <dgm:cxn modelId="{5D4DD46A-5F42-4371-B8C6-0E316E3C72FF}" type="presParOf" srcId="{9DC10AAA-667B-451B-87E1-E561F8842D68}" destId="{1B585636-2A08-46B9-9949-9BB7EAB2F00C}" srcOrd="1" destOrd="0" presId="urn:microsoft.com/office/officeart/2018/2/layout/IconLabelList"/>
    <dgm:cxn modelId="{E01C5DA4-0EDB-4BF3-9F71-4D188E748DE7}" type="presParOf" srcId="{9DC10AAA-667B-451B-87E1-E561F8842D68}" destId="{0D288EA0-BED1-4FBF-9CFF-C08627FBB83D}" srcOrd="2" destOrd="0" presId="urn:microsoft.com/office/officeart/2018/2/layout/IconLabelList"/>
    <dgm:cxn modelId="{8A5669A5-26EE-4EE8-B231-E48B1AC29E19}" type="presParOf" srcId="{6D5D189B-168B-4612-AD47-3ABF30B10B38}" destId="{66E35815-C0FC-42FF-AC53-8F6EF4A3CF36}" srcOrd="3" destOrd="0" presId="urn:microsoft.com/office/officeart/2018/2/layout/IconLabelList"/>
    <dgm:cxn modelId="{37B36169-A4BF-4A80-9249-D4A09865F319}" type="presParOf" srcId="{6D5D189B-168B-4612-AD47-3ABF30B10B38}" destId="{FAC3EA74-FB71-4974-BB29-56D459D2412D}" srcOrd="4" destOrd="0" presId="urn:microsoft.com/office/officeart/2018/2/layout/IconLabelList"/>
    <dgm:cxn modelId="{7E4F4A81-6BE9-4EBF-9DC5-5E9B72B4B951}" type="presParOf" srcId="{FAC3EA74-FB71-4974-BB29-56D459D2412D}" destId="{00E6C8FE-1165-4274-BC5D-C69938011530}" srcOrd="0" destOrd="0" presId="urn:microsoft.com/office/officeart/2018/2/layout/IconLabelList"/>
    <dgm:cxn modelId="{B2B20D8E-2AAB-44D6-946A-8A98CDB80D8A}" type="presParOf" srcId="{FAC3EA74-FB71-4974-BB29-56D459D2412D}" destId="{37166CFA-B96C-4E28-88C3-3D9D95017247}" srcOrd="1" destOrd="0" presId="urn:microsoft.com/office/officeart/2018/2/layout/IconLabelList"/>
    <dgm:cxn modelId="{7EA482B9-8831-4EDB-A658-D7DA22040F3A}" type="presParOf" srcId="{FAC3EA74-FB71-4974-BB29-56D459D2412D}" destId="{CDD4BF38-2783-4DE8-A641-3001EE0BC683}" srcOrd="2" destOrd="0" presId="urn:microsoft.com/office/officeart/2018/2/layout/IconLabelList"/>
    <dgm:cxn modelId="{E2B6A568-7B20-4701-8C71-87A1B1DED3F2}" type="presParOf" srcId="{6D5D189B-168B-4612-AD47-3ABF30B10B38}" destId="{D44DFEE3-A3CB-4401-8BA1-99BF56885D07}" srcOrd="5" destOrd="0" presId="urn:microsoft.com/office/officeart/2018/2/layout/IconLabelList"/>
    <dgm:cxn modelId="{CCBBE4AA-1589-4599-99E7-CBB4E43B37F5}" type="presParOf" srcId="{6D5D189B-168B-4612-AD47-3ABF30B10B38}" destId="{EA735B08-A724-4401-82C6-EEEBFECD8BC4}" srcOrd="6" destOrd="0" presId="urn:microsoft.com/office/officeart/2018/2/layout/IconLabelList"/>
    <dgm:cxn modelId="{A5517458-1337-4B0F-98D6-04DBF093AFA2}" type="presParOf" srcId="{EA735B08-A724-4401-82C6-EEEBFECD8BC4}" destId="{D77BDAAE-0D3C-4C45-9BA9-1730FA3A7835}" srcOrd="0" destOrd="0" presId="urn:microsoft.com/office/officeart/2018/2/layout/IconLabelList"/>
    <dgm:cxn modelId="{67CA4AE1-473C-4465-B799-F4B444E37397}" type="presParOf" srcId="{EA735B08-A724-4401-82C6-EEEBFECD8BC4}" destId="{2A700C16-4548-4E8C-BF31-F25D28FB478B}" srcOrd="1" destOrd="0" presId="urn:microsoft.com/office/officeart/2018/2/layout/IconLabelList"/>
    <dgm:cxn modelId="{AAC5C26F-B129-4893-BAB3-6ABF4E05A9BE}" type="presParOf" srcId="{EA735B08-A724-4401-82C6-EEEBFECD8BC4}" destId="{D2AA353C-C940-4D51-AFA5-6FDE264FAEC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DD1A23-61E0-4259-830A-13A4623295F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D17FAF24-523C-45D7-8C9C-F23B4BB98EBB}">
      <dgm:prSet/>
      <dgm:spPr/>
      <dgm:t>
        <a:bodyPr/>
        <a:lstStyle/>
        <a:p>
          <a:r>
            <a:rPr lang="en-US"/>
            <a:t>PHP(SERVER SIDE LANGUAGE)</a:t>
          </a:r>
        </a:p>
      </dgm:t>
    </dgm:pt>
    <dgm:pt modelId="{62CEECB7-C506-4A7D-AAB1-8D74CBFA7BE0}" type="parTrans" cxnId="{A23EC538-9CE3-445C-8B44-44274B503B11}">
      <dgm:prSet/>
      <dgm:spPr/>
      <dgm:t>
        <a:bodyPr/>
        <a:lstStyle/>
        <a:p>
          <a:endParaRPr lang="en-US"/>
        </a:p>
      </dgm:t>
    </dgm:pt>
    <dgm:pt modelId="{A1793516-A08C-459E-A650-E778F60BC1B7}" type="sibTrans" cxnId="{A23EC538-9CE3-445C-8B44-44274B503B11}">
      <dgm:prSet/>
      <dgm:spPr/>
      <dgm:t>
        <a:bodyPr/>
        <a:lstStyle/>
        <a:p>
          <a:endParaRPr lang="en-US"/>
        </a:p>
      </dgm:t>
    </dgm:pt>
    <dgm:pt modelId="{920C7B00-D4D8-4278-86EE-87DB877C2D62}">
      <dgm:prSet/>
      <dgm:spPr/>
      <dgm:t>
        <a:bodyPr/>
        <a:lstStyle/>
        <a:p>
          <a:r>
            <a:rPr lang="en-US"/>
            <a:t>MYSQL(DATABASE)</a:t>
          </a:r>
        </a:p>
      </dgm:t>
    </dgm:pt>
    <dgm:pt modelId="{8164000F-A5A9-4427-96F4-773FCD49871E}" type="parTrans" cxnId="{A20B2C6A-31DD-4548-A07E-767A684DDC41}">
      <dgm:prSet/>
      <dgm:spPr/>
      <dgm:t>
        <a:bodyPr/>
        <a:lstStyle/>
        <a:p>
          <a:endParaRPr lang="en-US"/>
        </a:p>
      </dgm:t>
    </dgm:pt>
    <dgm:pt modelId="{B2F9F33D-7AB6-4AC8-9310-2A53C9F599B0}" type="sibTrans" cxnId="{A20B2C6A-31DD-4548-A07E-767A684DDC41}">
      <dgm:prSet/>
      <dgm:spPr/>
      <dgm:t>
        <a:bodyPr/>
        <a:lstStyle/>
        <a:p>
          <a:endParaRPr lang="en-US"/>
        </a:p>
      </dgm:t>
    </dgm:pt>
    <dgm:pt modelId="{928FDC4D-EB7C-4FCB-B82C-798E3814B3C4}" type="pres">
      <dgm:prSet presAssocID="{43DD1A23-61E0-4259-830A-13A4623295F8}" presName="root" presStyleCnt="0">
        <dgm:presLayoutVars>
          <dgm:dir/>
          <dgm:resizeHandles val="exact"/>
        </dgm:presLayoutVars>
      </dgm:prSet>
      <dgm:spPr/>
      <dgm:t>
        <a:bodyPr/>
        <a:lstStyle/>
        <a:p>
          <a:endParaRPr lang="en-IN"/>
        </a:p>
      </dgm:t>
    </dgm:pt>
    <dgm:pt modelId="{367C5E17-80CE-4170-9717-A75E9B1D72B4}" type="pres">
      <dgm:prSet presAssocID="{D17FAF24-523C-45D7-8C9C-F23B4BB98EBB}" presName="compNode" presStyleCnt="0"/>
      <dgm:spPr/>
    </dgm:pt>
    <dgm:pt modelId="{07A3E7F4-4BF0-40D7-830E-03EF62670585}" type="pres">
      <dgm:prSet presAssocID="{D17FAF24-523C-45D7-8C9C-F23B4BB98EB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erver"/>
        </a:ext>
      </dgm:extLst>
    </dgm:pt>
    <dgm:pt modelId="{CC2D2D04-737E-4B42-A9BB-B408E936A709}" type="pres">
      <dgm:prSet presAssocID="{D17FAF24-523C-45D7-8C9C-F23B4BB98EBB}" presName="spaceRect" presStyleCnt="0"/>
      <dgm:spPr/>
    </dgm:pt>
    <dgm:pt modelId="{B835798D-89D7-46B4-90AC-B36463B6DD4A}" type="pres">
      <dgm:prSet presAssocID="{D17FAF24-523C-45D7-8C9C-F23B4BB98EBB}" presName="textRect" presStyleLbl="revTx" presStyleIdx="0" presStyleCnt="2">
        <dgm:presLayoutVars>
          <dgm:chMax val="1"/>
          <dgm:chPref val="1"/>
        </dgm:presLayoutVars>
      </dgm:prSet>
      <dgm:spPr/>
      <dgm:t>
        <a:bodyPr/>
        <a:lstStyle/>
        <a:p>
          <a:endParaRPr lang="en-IN"/>
        </a:p>
      </dgm:t>
    </dgm:pt>
    <dgm:pt modelId="{0BDC190F-4B85-4371-8EC2-801457974761}" type="pres">
      <dgm:prSet presAssocID="{A1793516-A08C-459E-A650-E778F60BC1B7}" presName="sibTrans" presStyleCnt="0"/>
      <dgm:spPr/>
    </dgm:pt>
    <dgm:pt modelId="{41F9E8F7-3AEB-4429-9704-05211E73A510}" type="pres">
      <dgm:prSet presAssocID="{920C7B00-D4D8-4278-86EE-87DB877C2D62}" presName="compNode" presStyleCnt="0"/>
      <dgm:spPr/>
    </dgm:pt>
    <dgm:pt modelId="{95E54401-92DF-40F7-9F4D-EE315355EC6A}" type="pres">
      <dgm:prSet presAssocID="{920C7B00-D4D8-4278-86EE-87DB877C2D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atabase"/>
        </a:ext>
      </dgm:extLst>
    </dgm:pt>
    <dgm:pt modelId="{8C2A7B2B-C338-4C57-916C-41DDBFD2D16A}" type="pres">
      <dgm:prSet presAssocID="{920C7B00-D4D8-4278-86EE-87DB877C2D62}" presName="spaceRect" presStyleCnt="0"/>
      <dgm:spPr/>
    </dgm:pt>
    <dgm:pt modelId="{F6EE0D8B-E18E-4EB8-AFE3-F8490E813688}" type="pres">
      <dgm:prSet presAssocID="{920C7B00-D4D8-4278-86EE-87DB877C2D62}" presName="textRect" presStyleLbl="revTx" presStyleIdx="1" presStyleCnt="2">
        <dgm:presLayoutVars>
          <dgm:chMax val="1"/>
          <dgm:chPref val="1"/>
        </dgm:presLayoutVars>
      </dgm:prSet>
      <dgm:spPr/>
      <dgm:t>
        <a:bodyPr/>
        <a:lstStyle/>
        <a:p>
          <a:endParaRPr lang="en-IN"/>
        </a:p>
      </dgm:t>
    </dgm:pt>
  </dgm:ptLst>
  <dgm:cxnLst>
    <dgm:cxn modelId="{A23EC538-9CE3-445C-8B44-44274B503B11}" srcId="{43DD1A23-61E0-4259-830A-13A4623295F8}" destId="{D17FAF24-523C-45D7-8C9C-F23B4BB98EBB}" srcOrd="0" destOrd="0" parTransId="{62CEECB7-C506-4A7D-AAB1-8D74CBFA7BE0}" sibTransId="{A1793516-A08C-459E-A650-E778F60BC1B7}"/>
    <dgm:cxn modelId="{A20B2C6A-31DD-4548-A07E-767A684DDC41}" srcId="{43DD1A23-61E0-4259-830A-13A4623295F8}" destId="{920C7B00-D4D8-4278-86EE-87DB877C2D62}" srcOrd="1" destOrd="0" parTransId="{8164000F-A5A9-4427-96F4-773FCD49871E}" sibTransId="{B2F9F33D-7AB6-4AC8-9310-2A53C9F599B0}"/>
    <dgm:cxn modelId="{7FB081B5-0DBC-4343-B424-C44E55284A58}" type="presOf" srcId="{D17FAF24-523C-45D7-8C9C-F23B4BB98EBB}" destId="{B835798D-89D7-46B4-90AC-B36463B6DD4A}" srcOrd="0" destOrd="0" presId="urn:microsoft.com/office/officeart/2018/2/layout/IconLabelList"/>
    <dgm:cxn modelId="{3A2159B4-9CE9-488D-9E1C-4BD5EA658DC7}" type="presOf" srcId="{43DD1A23-61E0-4259-830A-13A4623295F8}" destId="{928FDC4D-EB7C-4FCB-B82C-798E3814B3C4}" srcOrd="0" destOrd="0" presId="urn:microsoft.com/office/officeart/2018/2/layout/IconLabelList"/>
    <dgm:cxn modelId="{25CB8AFB-A101-4551-A0BA-8B98E2804B24}" type="presOf" srcId="{920C7B00-D4D8-4278-86EE-87DB877C2D62}" destId="{F6EE0D8B-E18E-4EB8-AFE3-F8490E813688}" srcOrd="0" destOrd="0" presId="urn:microsoft.com/office/officeart/2018/2/layout/IconLabelList"/>
    <dgm:cxn modelId="{37118D14-FD16-4EED-A420-FBD724F4E1E9}" type="presParOf" srcId="{928FDC4D-EB7C-4FCB-B82C-798E3814B3C4}" destId="{367C5E17-80CE-4170-9717-A75E9B1D72B4}" srcOrd="0" destOrd="0" presId="urn:microsoft.com/office/officeart/2018/2/layout/IconLabelList"/>
    <dgm:cxn modelId="{D3E14ECD-A14D-429E-97F5-B2202EED5D17}" type="presParOf" srcId="{367C5E17-80CE-4170-9717-A75E9B1D72B4}" destId="{07A3E7F4-4BF0-40D7-830E-03EF62670585}" srcOrd="0" destOrd="0" presId="urn:microsoft.com/office/officeart/2018/2/layout/IconLabelList"/>
    <dgm:cxn modelId="{7CB127B2-4B70-4475-88C5-A15824C51C57}" type="presParOf" srcId="{367C5E17-80CE-4170-9717-A75E9B1D72B4}" destId="{CC2D2D04-737E-4B42-A9BB-B408E936A709}" srcOrd="1" destOrd="0" presId="urn:microsoft.com/office/officeart/2018/2/layout/IconLabelList"/>
    <dgm:cxn modelId="{D4824F4C-9379-447F-9D26-01D38B4B0418}" type="presParOf" srcId="{367C5E17-80CE-4170-9717-A75E9B1D72B4}" destId="{B835798D-89D7-46B4-90AC-B36463B6DD4A}" srcOrd="2" destOrd="0" presId="urn:microsoft.com/office/officeart/2018/2/layout/IconLabelList"/>
    <dgm:cxn modelId="{3AA547B4-FB3A-44A7-AE24-5EA9B5B246CA}" type="presParOf" srcId="{928FDC4D-EB7C-4FCB-B82C-798E3814B3C4}" destId="{0BDC190F-4B85-4371-8EC2-801457974761}" srcOrd="1" destOrd="0" presId="urn:microsoft.com/office/officeart/2018/2/layout/IconLabelList"/>
    <dgm:cxn modelId="{FEB7A127-C777-4120-8A06-68A66AF10F75}" type="presParOf" srcId="{928FDC4D-EB7C-4FCB-B82C-798E3814B3C4}" destId="{41F9E8F7-3AEB-4429-9704-05211E73A510}" srcOrd="2" destOrd="0" presId="urn:microsoft.com/office/officeart/2018/2/layout/IconLabelList"/>
    <dgm:cxn modelId="{8292F84D-E024-4CCA-B43A-183E12A74952}" type="presParOf" srcId="{41F9E8F7-3AEB-4429-9704-05211E73A510}" destId="{95E54401-92DF-40F7-9F4D-EE315355EC6A}" srcOrd="0" destOrd="0" presId="urn:microsoft.com/office/officeart/2018/2/layout/IconLabelList"/>
    <dgm:cxn modelId="{0777CDCB-2E04-4A4E-A4D4-C5F4EB6C73EB}" type="presParOf" srcId="{41F9E8F7-3AEB-4429-9704-05211E73A510}" destId="{8C2A7B2B-C338-4C57-916C-41DDBFD2D16A}" srcOrd="1" destOrd="0" presId="urn:microsoft.com/office/officeart/2018/2/layout/IconLabelList"/>
    <dgm:cxn modelId="{92EF387F-50B2-46F9-958A-63C945947D6A}" type="presParOf" srcId="{41F9E8F7-3AEB-4429-9704-05211E73A510}" destId="{F6EE0D8B-E18E-4EB8-AFE3-F8490E81368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A7AA6-5998-40A4-B32D-1538DDB6141E}">
      <dsp:nvSpPr>
        <dsp:cNvPr id="0" name=""/>
        <dsp:cNvSpPr/>
      </dsp:nvSpPr>
      <dsp:spPr>
        <a:xfrm>
          <a:off x="0" y="0"/>
          <a:ext cx="2473523" cy="3364741"/>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846" tIns="330200" rIns="192846" bIns="330200" numCol="1" spcCol="1270" anchor="t" anchorCtr="0">
          <a:noAutofit/>
        </a:bodyPr>
        <a:lstStyle/>
        <a:p>
          <a:pPr lvl="0" algn="l" defTabSz="1155700">
            <a:lnSpc>
              <a:spcPct val="90000"/>
            </a:lnSpc>
            <a:spcBef>
              <a:spcPct val="0"/>
            </a:spcBef>
            <a:spcAft>
              <a:spcPct val="35000"/>
            </a:spcAft>
          </a:pPr>
          <a:r>
            <a:rPr lang="en-US" sz="2600" b="1" kern="1200"/>
            <a:t>CREATE PROFILE</a:t>
          </a:r>
          <a:endParaRPr lang="en-US" sz="2600" kern="1200"/>
        </a:p>
      </dsp:txBody>
      <dsp:txXfrm>
        <a:off x="0" y="1278601"/>
        <a:ext cx="2473523" cy="2018844"/>
      </dsp:txXfrm>
    </dsp:sp>
    <dsp:sp modelId="{0B38F73A-9F82-4722-B664-8207F190D1F5}">
      <dsp:nvSpPr>
        <dsp:cNvPr id="0" name=""/>
        <dsp:cNvSpPr/>
      </dsp:nvSpPr>
      <dsp:spPr>
        <a:xfrm>
          <a:off x="732050" y="336474"/>
          <a:ext cx="1009422" cy="1009422"/>
        </a:xfrm>
        <a:prstGeom prst="ellipse">
          <a:avLst/>
        </a:prstGeom>
        <a:blipFill rotWithShape="0">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lvl="0" algn="ctr" defTabSz="2133600">
            <a:lnSpc>
              <a:spcPct val="90000"/>
            </a:lnSpc>
            <a:spcBef>
              <a:spcPct val="0"/>
            </a:spcBef>
            <a:spcAft>
              <a:spcPct val="35000"/>
            </a:spcAft>
          </a:pPr>
          <a:r>
            <a:rPr lang="en-US" sz="4800" kern="1200"/>
            <a:t>1</a:t>
          </a:r>
        </a:p>
      </dsp:txBody>
      <dsp:txXfrm>
        <a:off x="879876" y="484300"/>
        <a:ext cx="713770" cy="713770"/>
      </dsp:txXfrm>
    </dsp:sp>
    <dsp:sp modelId="{E3140496-AFB0-4FC9-9609-46E3F9427621}">
      <dsp:nvSpPr>
        <dsp:cNvPr id="0" name=""/>
        <dsp:cNvSpPr/>
      </dsp:nvSpPr>
      <dsp:spPr>
        <a:xfrm>
          <a:off x="0" y="3364669"/>
          <a:ext cx="2473523" cy="72"/>
        </a:xfrm>
        <a:prstGeom prst="rect">
          <a:avLst/>
        </a:prstGeom>
        <a:blipFill rotWithShape="0">
          <a:blip xmlns:r="http://schemas.openxmlformats.org/officeDocument/2006/relationships" r:embed="rId1">
            <a:duotone>
              <a:schemeClr val="accent2">
                <a:hueOff val="391933"/>
                <a:satOff val="2745"/>
                <a:lumOff val="0"/>
                <a:alphaOff val="0"/>
                <a:tint val="98000"/>
                <a:lumMod val="102000"/>
              </a:schemeClr>
              <a:schemeClr val="accent2">
                <a:hueOff val="391933"/>
                <a:satOff val="2745"/>
                <a:lumOff val="0"/>
                <a:alphaOff val="0"/>
                <a:shade val="98000"/>
                <a:lumMod val="98000"/>
              </a:schemeClr>
            </a:duotone>
          </a:blip>
          <a:tile tx="0" ty="0" sx="100000" sy="100000" flip="none" algn="tl"/>
        </a:blipFill>
        <a:ln w="9525" cap="rnd" cmpd="sng" algn="ctr">
          <a:solidFill>
            <a:schemeClr val="accent2">
              <a:hueOff val="391933"/>
              <a:satOff val="2745"/>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134005E-1C2B-4CB2-8CBC-93BA08CDCD18}">
      <dsp:nvSpPr>
        <dsp:cNvPr id="0" name=""/>
        <dsp:cNvSpPr/>
      </dsp:nvSpPr>
      <dsp:spPr>
        <a:xfrm>
          <a:off x="2720875" y="0"/>
          <a:ext cx="2473523" cy="3364741"/>
        </a:xfrm>
        <a:prstGeom prst="rect">
          <a:avLst/>
        </a:prstGeom>
        <a:solidFill>
          <a:schemeClr val="accent2">
            <a:tint val="40000"/>
            <a:alpha val="90000"/>
            <a:hueOff val="1146621"/>
            <a:satOff val="7333"/>
            <a:lumOff val="315"/>
            <a:alphaOff val="0"/>
          </a:schemeClr>
        </a:solidFill>
        <a:ln w="9525" cap="rnd" cmpd="sng" algn="ctr">
          <a:solidFill>
            <a:schemeClr val="accent2">
              <a:tint val="40000"/>
              <a:alpha val="90000"/>
              <a:hueOff val="1146621"/>
              <a:satOff val="7333"/>
              <a:lumOff val="3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846" tIns="330200" rIns="192846" bIns="330200" numCol="1" spcCol="1270" anchor="t" anchorCtr="0">
          <a:noAutofit/>
        </a:bodyPr>
        <a:lstStyle/>
        <a:p>
          <a:pPr lvl="0" algn="l" defTabSz="1155700">
            <a:lnSpc>
              <a:spcPct val="90000"/>
            </a:lnSpc>
            <a:spcBef>
              <a:spcPct val="0"/>
            </a:spcBef>
            <a:spcAft>
              <a:spcPct val="35000"/>
            </a:spcAft>
          </a:pPr>
          <a:r>
            <a:rPr lang="en-US" sz="2600" b="1" kern="1200"/>
            <a:t>EDIT PROFILE</a:t>
          </a:r>
          <a:endParaRPr lang="en-US" sz="2600" kern="1200"/>
        </a:p>
      </dsp:txBody>
      <dsp:txXfrm>
        <a:off x="2720875" y="1278601"/>
        <a:ext cx="2473523" cy="2018844"/>
      </dsp:txXfrm>
    </dsp:sp>
    <dsp:sp modelId="{2DB7754F-3748-4950-BA83-A4F06D23369C}">
      <dsp:nvSpPr>
        <dsp:cNvPr id="0" name=""/>
        <dsp:cNvSpPr/>
      </dsp:nvSpPr>
      <dsp:spPr>
        <a:xfrm>
          <a:off x="3452926" y="336474"/>
          <a:ext cx="1009422" cy="1009422"/>
        </a:xfrm>
        <a:prstGeom prst="ellipse">
          <a:avLst/>
        </a:prstGeom>
        <a:blipFill rotWithShape="0">
          <a:blip xmlns:r="http://schemas.openxmlformats.org/officeDocument/2006/relationships" r:embed="rId1">
            <a:duotone>
              <a:schemeClr val="accent2">
                <a:hueOff val="783865"/>
                <a:satOff val="5490"/>
                <a:lumOff val="0"/>
                <a:alphaOff val="0"/>
                <a:tint val="98000"/>
                <a:lumMod val="102000"/>
              </a:schemeClr>
              <a:schemeClr val="accent2">
                <a:hueOff val="783865"/>
                <a:satOff val="5490"/>
                <a:lumOff val="0"/>
                <a:alphaOff val="0"/>
                <a:shade val="98000"/>
                <a:lumMod val="98000"/>
              </a:schemeClr>
            </a:duotone>
          </a:blip>
          <a:tile tx="0" ty="0" sx="100000" sy="100000" flip="none" algn="tl"/>
        </a:blipFill>
        <a:ln w="9525" cap="rnd" cmpd="sng" algn="ctr">
          <a:solidFill>
            <a:schemeClr val="accent2">
              <a:hueOff val="783865"/>
              <a:satOff val="549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lvl="0" algn="ctr" defTabSz="2133600">
            <a:lnSpc>
              <a:spcPct val="90000"/>
            </a:lnSpc>
            <a:spcBef>
              <a:spcPct val="0"/>
            </a:spcBef>
            <a:spcAft>
              <a:spcPct val="35000"/>
            </a:spcAft>
          </a:pPr>
          <a:r>
            <a:rPr lang="en-US" sz="4800" kern="1200"/>
            <a:t>2</a:t>
          </a:r>
        </a:p>
      </dsp:txBody>
      <dsp:txXfrm>
        <a:off x="3600752" y="484300"/>
        <a:ext cx="713770" cy="713770"/>
      </dsp:txXfrm>
    </dsp:sp>
    <dsp:sp modelId="{8A900FAF-4574-4AD9-8873-2932FEADEE96}">
      <dsp:nvSpPr>
        <dsp:cNvPr id="0" name=""/>
        <dsp:cNvSpPr/>
      </dsp:nvSpPr>
      <dsp:spPr>
        <a:xfrm>
          <a:off x="2720875" y="3364669"/>
          <a:ext cx="2473523" cy="72"/>
        </a:xfrm>
        <a:prstGeom prst="rect">
          <a:avLst/>
        </a:prstGeom>
        <a:blipFill rotWithShape="0">
          <a:blip xmlns:r="http://schemas.openxmlformats.org/officeDocument/2006/relationships" r:embed="rId1">
            <a:duotone>
              <a:schemeClr val="accent2">
                <a:hueOff val="1175798"/>
                <a:satOff val="8236"/>
                <a:lumOff val="0"/>
                <a:alphaOff val="0"/>
                <a:tint val="98000"/>
                <a:lumMod val="102000"/>
              </a:schemeClr>
              <a:schemeClr val="accent2">
                <a:hueOff val="1175798"/>
                <a:satOff val="8236"/>
                <a:lumOff val="0"/>
                <a:alphaOff val="0"/>
                <a:shade val="98000"/>
                <a:lumMod val="98000"/>
              </a:schemeClr>
            </a:duotone>
          </a:blip>
          <a:tile tx="0" ty="0" sx="100000" sy="100000" flip="none" algn="tl"/>
        </a:blipFill>
        <a:ln w="9525" cap="rnd" cmpd="sng" algn="ctr">
          <a:solidFill>
            <a:schemeClr val="accent2">
              <a:hueOff val="1175798"/>
              <a:satOff val="8236"/>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C931D86-1BDD-4C3E-BD7E-E362C0584A6C}">
      <dsp:nvSpPr>
        <dsp:cNvPr id="0" name=""/>
        <dsp:cNvSpPr/>
      </dsp:nvSpPr>
      <dsp:spPr>
        <a:xfrm>
          <a:off x="5441751" y="0"/>
          <a:ext cx="2473523" cy="3364741"/>
        </a:xfrm>
        <a:prstGeom prst="rect">
          <a:avLst/>
        </a:prstGeom>
        <a:solidFill>
          <a:schemeClr val="accent2">
            <a:tint val="40000"/>
            <a:alpha val="90000"/>
            <a:hueOff val="2293242"/>
            <a:satOff val="14666"/>
            <a:lumOff val="629"/>
            <a:alphaOff val="0"/>
          </a:schemeClr>
        </a:solidFill>
        <a:ln w="9525" cap="rnd" cmpd="sng" algn="ctr">
          <a:solidFill>
            <a:schemeClr val="accent2">
              <a:tint val="40000"/>
              <a:alpha val="90000"/>
              <a:hueOff val="2293242"/>
              <a:satOff val="14666"/>
              <a:lumOff val="62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846" tIns="330200" rIns="192846" bIns="330200" numCol="1" spcCol="1270" anchor="t" anchorCtr="0">
          <a:noAutofit/>
        </a:bodyPr>
        <a:lstStyle/>
        <a:p>
          <a:pPr lvl="0" algn="l" defTabSz="1155700">
            <a:lnSpc>
              <a:spcPct val="90000"/>
            </a:lnSpc>
            <a:spcBef>
              <a:spcPct val="0"/>
            </a:spcBef>
            <a:spcAft>
              <a:spcPct val="35000"/>
            </a:spcAft>
          </a:pPr>
          <a:r>
            <a:rPr lang="en-US" sz="2600" b="1" kern="1200"/>
            <a:t>VIEW BOOKINGS</a:t>
          </a:r>
          <a:endParaRPr lang="en-US" sz="2600" kern="1200"/>
        </a:p>
      </dsp:txBody>
      <dsp:txXfrm>
        <a:off x="5441751" y="1278601"/>
        <a:ext cx="2473523" cy="2018844"/>
      </dsp:txXfrm>
    </dsp:sp>
    <dsp:sp modelId="{EB8C385E-868C-45AC-AFED-5689D3833F12}">
      <dsp:nvSpPr>
        <dsp:cNvPr id="0" name=""/>
        <dsp:cNvSpPr/>
      </dsp:nvSpPr>
      <dsp:spPr>
        <a:xfrm>
          <a:off x="6173802" y="336474"/>
          <a:ext cx="1009422" cy="1009422"/>
        </a:xfrm>
        <a:prstGeom prst="ellipse">
          <a:avLst/>
        </a:prstGeom>
        <a:blipFill rotWithShape="0">
          <a:blip xmlns:r="http://schemas.openxmlformats.org/officeDocument/2006/relationships" r:embed="rId1">
            <a:duotone>
              <a:schemeClr val="accent2">
                <a:hueOff val="1567730"/>
                <a:satOff val="10981"/>
                <a:lumOff val="0"/>
                <a:alphaOff val="0"/>
                <a:tint val="98000"/>
                <a:lumMod val="102000"/>
              </a:schemeClr>
              <a:schemeClr val="accent2">
                <a:hueOff val="1567730"/>
                <a:satOff val="10981"/>
                <a:lumOff val="0"/>
                <a:alphaOff val="0"/>
                <a:shade val="98000"/>
                <a:lumMod val="98000"/>
              </a:schemeClr>
            </a:duotone>
          </a:blip>
          <a:tile tx="0" ty="0" sx="100000" sy="100000" flip="none" algn="tl"/>
        </a:blipFill>
        <a:ln w="9525" cap="rnd" cmpd="sng" algn="ctr">
          <a:solidFill>
            <a:schemeClr val="accent2">
              <a:hueOff val="1567730"/>
              <a:satOff val="10981"/>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78698" tIns="12700" rIns="78698" bIns="12700" numCol="1" spcCol="1270" anchor="ctr" anchorCtr="0">
          <a:noAutofit/>
        </a:bodyPr>
        <a:lstStyle/>
        <a:p>
          <a:pPr lvl="0" algn="ctr" defTabSz="2133600">
            <a:lnSpc>
              <a:spcPct val="90000"/>
            </a:lnSpc>
            <a:spcBef>
              <a:spcPct val="0"/>
            </a:spcBef>
            <a:spcAft>
              <a:spcPct val="35000"/>
            </a:spcAft>
          </a:pPr>
          <a:r>
            <a:rPr lang="en-US" sz="4800" kern="1200"/>
            <a:t>3</a:t>
          </a:r>
        </a:p>
      </dsp:txBody>
      <dsp:txXfrm>
        <a:off x="6321628" y="484300"/>
        <a:ext cx="713770" cy="713770"/>
      </dsp:txXfrm>
    </dsp:sp>
    <dsp:sp modelId="{7832ACCE-F3FA-41D9-BCA6-F6CC1DA4A1A0}">
      <dsp:nvSpPr>
        <dsp:cNvPr id="0" name=""/>
        <dsp:cNvSpPr/>
      </dsp:nvSpPr>
      <dsp:spPr>
        <a:xfrm>
          <a:off x="5441751" y="3364669"/>
          <a:ext cx="2473523" cy="72"/>
        </a:xfrm>
        <a:prstGeom prst="rect">
          <a:avLst/>
        </a:prstGeom>
        <a:blipFill rotWithShape="0">
          <a:blip xmlns:r="http://schemas.openxmlformats.org/officeDocument/2006/relationships" r:embed="rId1">
            <a:duotone>
              <a:schemeClr val="accent2">
                <a:hueOff val="1959662"/>
                <a:satOff val="13726"/>
                <a:lumOff val="0"/>
                <a:alphaOff val="0"/>
                <a:tint val="98000"/>
                <a:lumMod val="102000"/>
              </a:schemeClr>
              <a:schemeClr val="accent2">
                <a:hueOff val="1959662"/>
                <a:satOff val="13726"/>
                <a:lumOff val="0"/>
                <a:alphaOff val="0"/>
                <a:shade val="98000"/>
                <a:lumMod val="98000"/>
              </a:schemeClr>
            </a:duotone>
          </a:blip>
          <a:tile tx="0" ty="0" sx="100000" sy="100000" flip="none" algn="tl"/>
        </a:blipFill>
        <a:ln w="9525" cap="rnd" cmpd="sng" algn="ctr">
          <a:solidFill>
            <a:schemeClr val="accent2">
              <a:hueOff val="1959662"/>
              <a:satOff val="13726"/>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4AC36-B161-4353-BCBC-1D40FAF2ED80}">
      <dsp:nvSpPr>
        <dsp:cNvPr id="0" name=""/>
        <dsp:cNvSpPr/>
      </dsp:nvSpPr>
      <dsp:spPr>
        <a:xfrm>
          <a:off x="481453" y="807830"/>
          <a:ext cx="787060" cy="78706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3103FA-C169-47E7-9F56-978B17F05C46}">
      <dsp:nvSpPr>
        <dsp:cNvPr id="0" name=""/>
        <dsp:cNvSpPr/>
      </dsp:nvSpPr>
      <dsp:spPr>
        <a:xfrm>
          <a:off x="471" y="1857301"/>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pPr>
          <a:r>
            <a:rPr lang="en-US" sz="1200" kern="1200"/>
            <a:t>HTML(Hypertext Markup Language)</a:t>
          </a:r>
        </a:p>
      </dsp:txBody>
      <dsp:txXfrm>
        <a:off x="471" y="1857301"/>
        <a:ext cx="1749023" cy="699609"/>
      </dsp:txXfrm>
    </dsp:sp>
    <dsp:sp modelId="{A6801297-9B48-465F-A44B-E1578DDD6524}">
      <dsp:nvSpPr>
        <dsp:cNvPr id="0" name=""/>
        <dsp:cNvSpPr/>
      </dsp:nvSpPr>
      <dsp:spPr>
        <a:xfrm>
          <a:off x="2536555" y="807830"/>
          <a:ext cx="787060" cy="78706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D288EA0-BED1-4FBF-9CFF-C08627FBB83D}">
      <dsp:nvSpPr>
        <dsp:cNvPr id="0" name=""/>
        <dsp:cNvSpPr/>
      </dsp:nvSpPr>
      <dsp:spPr>
        <a:xfrm>
          <a:off x="2055574" y="1857301"/>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pPr>
          <a:r>
            <a:rPr lang="en-US" sz="1200" kern="1200"/>
            <a:t>CSS(Cascading Style Sheet)</a:t>
          </a:r>
        </a:p>
      </dsp:txBody>
      <dsp:txXfrm>
        <a:off x="2055574" y="1857301"/>
        <a:ext cx="1749023" cy="699609"/>
      </dsp:txXfrm>
    </dsp:sp>
    <dsp:sp modelId="{00E6C8FE-1165-4274-BC5D-C69938011530}">
      <dsp:nvSpPr>
        <dsp:cNvPr id="0" name=""/>
        <dsp:cNvSpPr/>
      </dsp:nvSpPr>
      <dsp:spPr>
        <a:xfrm>
          <a:off x="4591658" y="807830"/>
          <a:ext cx="787060" cy="78706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D4BF38-2783-4DE8-A641-3001EE0BC683}">
      <dsp:nvSpPr>
        <dsp:cNvPr id="0" name=""/>
        <dsp:cNvSpPr/>
      </dsp:nvSpPr>
      <dsp:spPr>
        <a:xfrm>
          <a:off x="4110677" y="1857301"/>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pPr>
          <a:r>
            <a:rPr lang="en-US" sz="1200" kern="1200"/>
            <a:t>JAVASCRIPT</a:t>
          </a:r>
        </a:p>
      </dsp:txBody>
      <dsp:txXfrm>
        <a:off x="4110677" y="1857301"/>
        <a:ext cx="1749023" cy="699609"/>
      </dsp:txXfrm>
    </dsp:sp>
    <dsp:sp modelId="{D77BDAAE-0D3C-4C45-9BA9-1730FA3A7835}">
      <dsp:nvSpPr>
        <dsp:cNvPr id="0" name=""/>
        <dsp:cNvSpPr/>
      </dsp:nvSpPr>
      <dsp:spPr>
        <a:xfrm>
          <a:off x="6646761" y="807830"/>
          <a:ext cx="787060" cy="78706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AA353C-C940-4D51-AFA5-6FDE264FAEC1}">
      <dsp:nvSpPr>
        <dsp:cNvPr id="0" name=""/>
        <dsp:cNvSpPr/>
      </dsp:nvSpPr>
      <dsp:spPr>
        <a:xfrm>
          <a:off x="6165779" y="1857301"/>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pPr>
          <a:r>
            <a:rPr lang="en-US" sz="1200" kern="1200"/>
            <a:t>BOOTSTRAP(Framework of CSS and Javascript)</a:t>
          </a:r>
        </a:p>
      </dsp:txBody>
      <dsp:txXfrm>
        <a:off x="6165779" y="1857301"/>
        <a:ext cx="1749023" cy="699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3E7F4-4BF0-40D7-830E-03EF62670585}">
      <dsp:nvSpPr>
        <dsp:cNvPr id="0" name=""/>
        <dsp:cNvSpPr/>
      </dsp:nvSpPr>
      <dsp:spPr>
        <a:xfrm>
          <a:off x="1023496" y="275886"/>
          <a:ext cx="1625062" cy="1625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35798D-89D7-46B4-90AC-B36463B6DD4A}">
      <dsp:nvSpPr>
        <dsp:cNvPr id="0" name=""/>
        <dsp:cNvSpPr/>
      </dsp:nvSpPr>
      <dsp:spPr>
        <a:xfrm>
          <a:off x="30403" y="2314929"/>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en-US" sz="2500" kern="1200"/>
            <a:t>PHP(SERVER SIDE LANGUAGE)</a:t>
          </a:r>
        </a:p>
      </dsp:txBody>
      <dsp:txXfrm>
        <a:off x="30403" y="2314929"/>
        <a:ext cx="3611250" cy="720000"/>
      </dsp:txXfrm>
    </dsp:sp>
    <dsp:sp modelId="{95E54401-92DF-40F7-9F4D-EE315355EC6A}">
      <dsp:nvSpPr>
        <dsp:cNvPr id="0" name=""/>
        <dsp:cNvSpPr/>
      </dsp:nvSpPr>
      <dsp:spPr>
        <a:xfrm>
          <a:off x="5266715" y="275886"/>
          <a:ext cx="1625062" cy="1625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EE0D8B-E18E-4EB8-AFE3-F8490E813688}">
      <dsp:nvSpPr>
        <dsp:cNvPr id="0" name=""/>
        <dsp:cNvSpPr/>
      </dsp:nvSpPr>
      <dsp:spPr>
        <a:xfrm>
          <a:off x="4273621" y="2314929"/>
          <a:ext cx="361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pPr>
          <a:r>
            <a:rPr lang="en-US" sz="2500" kern="1200"/>
            <a:t>MYSQL(DATABASE)</a:t>
          </a:r>
        </a:p>
      </dsp:txBody>
      <dsp:txXfrm>
        <a:off x="4273621" y="2314929"/>
        <a:ext cx="361125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EFF53A3-86BB-4BF3-8E6D-28AFCCA5472F}" type="datetimeFigureOut">
              <a:rPr lang="en-US"/>
              <a:pPr>
                <a:defRPr/>
              </a:pPr>
              <a:t>1/14/2022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BBB8B28-5A9D-4359-8EDB-2C74887CCD0C}" type="slidenum">
              <a:rPr lang="en-IN"/>
              <a:pPr>
                <a:defRPr/>
              </a:pPr>
              <a:t>‹#›</a:t>
            </a:fld>
            <a:endParaRPr lang="en-IN"/>
          </a:p>
        </p:txBody>
      </p:sp>
    </p:spTree>
    <p:extLst>
      <p:ext uri="{BB962C8B-B14F-4D97-AF65-F5344CB8AC3E}">
        <p14:creationId xmlns:p14="http://schemas.microsoft.com/office/powerpoint/2010/main" val="5047188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1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92425A-8F82-42DA-90AE-A77BA1E5CE7C}" type="slidenum">
              <a:rPr lang="en-IN" smtClean="0"/>
              <a:pPr fontAlgn="base">
                <a:spcBef>
                  <a:spcPct val="0"/>
                </a:spcBef>
                <a:spcAft>
                  <a:spcPct val="0"/>
                </a:spcAft>
                <a:defRPr/>
              </a:pPr>
              <a:t>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1CA23B58-2A2D-4A6B-BA3D-10A94A5F1C17}"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A3498632-5D9F-43BC-BFF3-E6E786F9734F}" type="slidenum">
              <a:rPr lang="en-IN" smtClean="0"/>
              <a:pPr>
                <a:defRPr/>
              </a:pPr>
              <a:t>‹#›</a:t>
            </a:fld>
            <a:endParaRPr lang="en-IN"/>
          </a:p>
        </p:txBody>
      </p:sp>
    </p:spTree>
    <p:extLst>
      <p:ext uri="{BB962C8B-B14F-4D97-AF65-F5344CB8AC3E}">
        <p14:creationId xmlns:p14="http://schemas.microsoft.com/office/powerpoint/2010/main" val="15971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287503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2417293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3" name="Footer Placeholder 2"/>
          <p:cNvSpPr>
            <a:spLocks noGrp="1"/>
          </p:cNvSpPr>
          <p:nvPr>
            <p:ph type="ftr" sz="quarter" idx="11"/>
          </p:nvPr>
        </p:nvSpPr>
        <p:spPr/>
        <p:txBody>
          <a:bodyPr/>
          <a:lstStyle/>
          <a:p>
            <a:pPr>
              <a:defRPr/>
            </a:pPr>
            <a:endParaRPr lang="en-IN"/>
          </a:p>
        </p:txBody>
      </p:sp>
      <p:sp>
        <p:nvSpPr>
          <p:cNvPr id="4" name="Slide Number Placeholder 3"/>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424989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1645128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174887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40354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D244AE2-39EC-45E1-A54E-AA800CDA7A67}" type="datetimeFigureOut">
              <a:rPr lang="en-US" smtClean="0"/>
              <a:pPr>
                <a:defRPr/>
              </a:pPr>
              <a:t>1/14/2022</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83365DA1-280E-441F-8D02-8BAE559B5489}" type="slidenum">
              <a:rPr lang="en-IN" smtClean="0"/>
              <a:pPr>
                <a:defRPr/>
              </a:pPr>
              <a:t>‹#›</a:t>
            </a:fld>
            <a:endParaRPr lang="en-IN"/>
          </a:p>
        </p:txBody>
      </p:sp>
    </p:spTree>
    <p:extLst>
      <p:ext uri="{BB962C8B-B14F-4D97-AF65-F5344CB8AC3E}">
        <p14:creationId xmlns:p14="http://schemas.microsoft.com/office/powerpoint/2010/main" val="2713492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418280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8" name="Footer Placeholder 7"/>
          <p:cNvSpPr>
            <a:spLocks noGrp="1"/>
          </p:cNvSpPr>
          <p:nvPr>
            <p:ph type="ftr" sz="quarter" idx="11"/>
          </p:nvPr>
        </p:nvSpPr>
        <p:spPr/>
        <p:txBody>
          <a:bodyPr/>
          <a:lstStyle/>
          <a:p>
            <a:pPr>
              <a:defRPr/>
            </a:pPr>
            <a:endParaRPr lang="en-IN"/>
          </a:p>
        </p:txBody>
      </p:sp>
      <p:sp>
        <p:nvSpPr>
          <p:cNvPr id="9" name="Slide Number Placeholder 8"/>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172057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D3C98CE9-EC71-4D2D-90C2-CEA879451F39}" type="datetimeFigureOut">
              <a:rPr lang="en-US" smtClean="0"/>
              <a:pPr>
                <a:defRPr/>
              </a:pPr>
              <a:t>1/14/2022</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207D2045-FB7F-44AE-A8E7-F52AA5DA66E2}" type="slidenum">
              <a:rPr lang="en-IN" smtClean="0"/>
              <a:pPr>
                <a:defRPr/>
              </a:pPr>
              <a:t>‹#›</a:t>
            </a:fld>
            <a:endParaRPr lang="en-IN"/>
          </a:p>
        </p:txBody>
      </p:sp>
    </p:spTree>
    <p:extLst>
      <p:ext uri="{BB962C8B-B14F-4D97-AF65-F5344CB8AC3E}">
        <p14:creationId xmlns:p14="http://schemas.microsoft.com/office/powerpoint/2010/main" val="2660529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A2E712F-13E1-4C94-86AC-CE24FE34EA13}" type="datetimeFigureOut">
              <a:rPr lang="en-US" smtClean="0"/>
              <a:pPr>
                <a:defRPr/>
              </a:pPr>
              <a:t>1/14/2022</a:t>
            </a:fld>
            <a:endParaRPr lang="en-IN"/>
          </a:p>
        </p:txBody>
      </p:sp>
      <p:sp>
        <p:nvSpPr>
          <p:cNvPr id="3" name="Footer Placeholder 2"/>
          <p:cNvSpPr>
            <a:spLocks noGrp="1"/>
          </p:cNvSpPr>
          <p:nvPr>
            <p:ph type="ftr" sz="quarter" idx="11"/>
          </p:nvPr>
        </p:nvSpPr>
        <p:spPr/>
        <p:txBody>
          <a:bodyPr/>
          <a:lstStyle/>
          <a:p>
            <a:pPr>
              <a:defRPr/>
            </a:pPr>
            <a:endParaRPr lang="en-IN"/>
          </a:p>
        </p:txBody>
      </p:sp>
      <p:sp>
        <p:nvSpPr>
          <p:cNvPr id="4" name="Slide Number Placeholder 3"/>
          <p:cNvSpPr>
            <a:spLocks noGrp="1"/>
          </p:cNvSpPr>
          <p:nvPr>
            <p:ph type="sldNum" sz="quarter" idx="12"/>
          </p:nvPr>
        </p:nvSpPr>
        <p:spPr/>
        <p:txBody>
          <a:bodyPr/>
          <a:lstStyle/>
          <a:p>
            <a:pPr>
              <a:defRPr/>
            </a:pPr>
            <a:fld id="{CAA2FF5D-431F-47B7-87B9-0F2BF437C038}" type="slidenum">
              <a:rPr lang="en-IN" smtClean="0"/>
              <a:pPr>
                <a:defRPr/>
              </a:pPr>
              <a:t>‹#›</a:t>
            </a:fld>
            <a:endParaRPr lang="en-IN"/>
          </a:p>
        </p:txBody>
      </p:sp>
    </p:spTree>
    <p:extLst>
      <p:ext uri="{BB962C8B-B14F-4D97-AF65-F5344CB8AC3E}">
        <p14:creationId xmlns:p14="http://schemas.microsoft.com/office/powerpoint/2010/main" val="155950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C801325-7BC3-4386-8DF2-ED9A70E0C3BA}" type="datetimeFigureOut">
              <a:rPr lang="en-US" smtClean="0"/>
              <a:pPr>
                <a:defRPr/>
              </a:pPr>
              <a:t>1/14/2022</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3352524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pPr>
              <a:defRPr/>
            </a:pPr>
            <a:fld id="{6C801325-7BC3-4386-8DF2-ED9A70E0C3BA}" type="datetimeFigureOut">
              <a:rPr lang="en-US" smtClean="0"/>
              <a:pPr>
                <a:defRPr/>
              </a:pPr>
              <a:t>1/14/2022</a:t>
            </a:fld>
            <a:endParaRPr lang="en-IN"/>
          </a:p>
        </p:txBody>
      </p:sp>
      <p:sp>
        <p:nvSpPr>
          <p:cNvPr id="6" name="Footer Placeholder 5"/>
          <p:cNvSpPr>
            <a:spLocks noGrp="1"/>
          </p:cNvSpPr>
          <p:nvPr>
            <p:ph type="ftr" sz="quarter" idx="11"/>
          </p:nvPr>
        </p:nvSpPr>
        <p:spPr>
          <a:xfrm>
            <a:off x="590396" y="6041362"/>
            <a:ext cx="3295413" cy="365125"/>
          </a:xfrm>
        </p:spPr>
        <p:txBody>
          <a:bodyPr/>
          <a:lstStyle/>
          <a:p>
            <a:pPr>
              <a:defRPr/>
            </a:pPr>
            <a:endParaRPr lang="en-IN"/>
          </a:p>
        </p:txBody>
      </p:sp>
      <p:sp>
        <p:nvSpPr>
          <p:cNvPr id="7" name="Slide Number Placeholder 6"/>
          <p:cNvSpPr>
            <a:spLocks noGrp="1"/>
          </p:cNvSpPr>
          <p:nvPr>
            <p:ph type="sldNum" sz="quarter" idx="12"/>
          </p:nvPr>
        </p:nvSpPr>
        <p:spPr>
          <a:xfrm>
            <a:off x="4862689" y="5915888"/>
            <a:ext cx="1062155" cy="490599"/>
          </a:xfrm>
        </p:spPr>
        <p:txBody>
          <a:body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320504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pPr>
              <a:defRPr/>
            </a:pPr>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a:defRPr/>
            </a:pPr>
            <a:fld id="{6C801325-7BC3-4386-8DF2-ED9A70E0C3BA}" type="datetimeFigureOut">
              <a:rPr lang="en-US" smtClean="0"/>
              <a:pPr>
                <a:defRPr/>
              </a:pPr>
              <a:t>1/14/2022</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a:defRPr/>
            </a:pPr>
            <a:fld id="{F581F2FF-11E2-4F35-8FF4-8157738B1BEA}" type="slidenum">
              <a:rPr lang="en-IN" smtClean="0"/>
              <a:pPr>
                <a:defRPr/>
              </a:pPr>
              <a:t>‹#›</a:t>
            </a:fld>
            <a:endParaRPr lang="en-IN"/>
          </a:p>
        </p:txBody>
      </p:sp>
    </p:spTree>
    <p:extLst>
      <p:ext uri="{BB962C8B-B14F-4D97-AF65-F5344CB8AC3E}">
        <p14:creationId xmlns:p14="http://schemas.microsoft.com/office/powerpoint/2010/main" val="3497313903"/>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dreads.com/author/show/342.Elisabeth_Robson" TargetMode="External"/><Relationship Id="rId2" Type="http://schemas.openxmlformats.org/officeDocument/2006/relationships/hyperlink" Target="http://www.w3schools.com/default.asp" TargetMode="External"/><Relationship Id="rId1" Type="http://schemas.openxmlformats.org/officeDocument/2006/relationships/slideLayout" Target="../slideLayouts/slideLayout2.xml"/><Relationship Id="rId6" Type="http://schemas.openxmlformats.org/officeDocument/2006/relationships/hyperlink" Target="https://www.goodreads.com/book/show/10361330-html-and-css" TargetMode="External"/><Relationship Id="rId5" Type="http://schemas.openxmlformats.org/officeDocument/2006/relationships/hyperlink" Target="https://www.goodreads.com/author/show/135171.Jon_Duckett" TargetMode="External"/><Relationship Id="rId4" Type="http://schemas.openxmlformats.org/officeDocument/2006/relationships/hyperlink" Target="https://www.goodreads.com/book/show/564.Head_First_HTML_with_CSS_X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131500" y="4817534"/>
            <a:ext cx="7929000" cy="779529"/>
          </a:xfrm>
        </p:spPr>
        <p:txBody>
          <a:bodyPr>
            <a:normAutofit/>
          </a:bodyPr>
          <a:lstStyle/>
          <a:p>
            <a:pPr>
              <a:defRPr/>
            </a:pPr>
            <a:r>
              <a:rPr lang="en-US" sz="3500"/>
              <a:t>On Demand - HomeServices</a:t>
            </a:r>
          </a:p>
        </p:txBody>
      </p:sp>
      <p:pic>
        <p:nvPicPr>
          <p:cNvPr id="5122" name="Picture 4" descr="C:\Users\win 8.1\Desktop\hm1.jpg"/>
          <p:cNvPicPr>
            <a:picLocks noChangeAspect="1" noChangeArrowheads="1"/>
          </p:cNvPicPr>
          <p:nvPr/>
        </p:nvPicPr>
        <p:blipFill rotWithShape="1">
          <a:blip r:embed="rId2"/>
          <a:srcRect t="14968" b="8654"/>
          <a:stretch/>
        </p:blipFill>
        <p:spPr bwMode="auto">
          <a:xfrm>
            <a:off x="2386509" y="891628"/>
            <a:ext cx="6153439" cy="29457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347" name="Rectangle 71">
            <a:extLst>
              <a:ext uri="{FF2B5EF4-FFF2-40B4-BE49-F238E27FC236}">
                <a16:creationId xmlns:a16="http://schemas.microsoft.com/office/drawing/2014/main" xmlns="" id="{089A69AF-D57B-49B4-886C-D4A5DC1944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8" name="Freeform: Shape 73">
            <a:extLst>
              <a:ext uri="{FF2B5EF4-FFF2-40B4-BE49-F238E27FC236}">
                <a16:creationId xmlns:a16="http://schemas.microsoft.com/office/drawing/2014/main" xmlns="" id="{CABDC08D-6093-4397-92D4-54D00E2BB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4338" name="Title 1"/>
          <p:cNvSpPr>
            <a:spLocks noGrp="1"/>
          </p:cNvSpPr>
          <p:nvPr>
            <p:ph type="title"/>
          </p:nvPr>
        </p:nvSpPr>
        <p:spPr>
          <a:xfrm>
            <a:off x="451515" y="1734857"/>
            <a:ext cx="3765483" cy="3388287"/>
          </a:xfrm>
        </p:spPr>
        <p:txBody>
          <a:bodyPr anchor="ctr">
            <a:normAutofit/>
          </a:bodyPr>
          <a:lstStyle/>
          <a:p>
            <a:r>
              <a:rPr lang="en-US" b="1"/>
              <a:t>SOFTWARE USED</a:t>
            </a:r>
          </a:p>
        </p:txBody>
      </p:sp>
      <p:sp>
        <p:nvSpPr>
          <p:cNvPr id="12291" name="Content Placeholder 2"/>
          <p:cNvSpPr>
            <a:spLocks noGrp="1"/>
          </p:cNvSpPr>
          <p:nvPr>
            <p:ph idx="1"/>
          </p:nvPr>
        </p:nvSpPr>
        <p:spPr>
          <a:xfrm>
            <a:off x="6008068" y="978993"/>
            <a:ext cx="5365218" cy="4900014"/>
          </a:xfrm>
          <a:effectLst/>
        </p:spPr>
        <p:txBody>
          <a:bodyPr>
            <a:normAutofit/>
          </a:bodyPr>
          <a:lstStyle/>
          <a:p>
            <a:pPr>
              <a:defRPr/>
            </a:pPr>
            <a:r>
              <a:rPr lang="en-US"/>
              <a:t>XAMPP(APACHE MYSQL PHP)</a:t>
            </a:r>
          </a:p>
          <a:p>
            <a:pPr>
              <a:defRPr/>
            </a:pPr>
            <a:r>
              <a:rPr lang="en-US"/>
              <a:t>NOTEPAD++ / SUBLIME  or ANY TEXT EDITOR</a:t>
            </a:r>
          </a:p>
          <a:p>
            <a:pPr>
              <a:defRPr/>
            </a:pPr>
            <a:r>
              <a:rPr lang="en-US"/>
              <a:t>GOOGLE CHROME OR ANY BROWSER</a:t>
            </a:r>
          </a:p>
          <a:p>
            <a:pPr>
              <a:buFont typeface="Wingdings 2" pitchFamily="18" charset="2"/>
              <a:buNone/>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3"/>
          <p:cNvSpPr>
            <a:spLocks noGrp="1"/>
          </p:cNvSpPr>
          <p:nvPr>
            <p:ph type="title"/>
          </p:nvPr>
        </p:nvSpPr>
        <p:spPr/>
        <p:txBody>
          <a:bodyPr/>
          <a:lstStyle/>
          <a:p>
            <a:r>
              <a:rPr lang="en-US" b="1"/>
              <a:t>USE CASE DIAGRAM</a:t>
            </a:r>
          </a:p>
        </p:txBody>
      </p:sp>
      <p:sp>
        <p:nvSpPr>
          <p:cNvPr id="3" name="Content Placeholder 2"/>
          <p:cNvSpPr>
            <a:spLocks noGrp="1"/>
          </p:cNvSpPr>
          <p:nvPr>
            <p:ph idx="1"/>
          </p:nvPr>
        </p:nvSpPr>
        <p:spPr/>
        <p:txBody>
          <a:bodyPr>
            <a:normAutofit/>
          </a:bodyPr>
          <a:lstStyle/>
          <a:p>
            <a:pPr marL="274320" indent="-274320">
              <a:spcAft>
                <a:spcPts val="0"/>
              </a:spcAft>
              <a:buClr>
                <a:schemeClr val="accent3"/>
              </a:buClr>
              <a:buFont typeface="Wingdings 2"/>
              <a:buChar char=""/>
              <a:defRPr/>
            </a:pPr>
            <a:r>
              <a:rPr lang="en-US" dirty="0"/>
              <a:t>Use case diagram consists of use cases and actors and shows the interaction between them. The key points are:</a:t>
            </a:r>
            <a:endParaRPr lang="en-IN" dirty="0"/>
          </a:p>
          <a:p>
            <a:pPr marL="274320" indent="-274320">
              <a:spcAft>
                <a:spcPts val="0"/>
              </a:spcAft>
              <a:buClr>
                <a:schemeClr val="accent3"/>
              </a:buClr>
              <a:buFont typeface="Wingdings 2"/>
              <a:buChar char=""/>
              <a:defRPr/>
            </a:pPr>
            <a:r>
              <a:rPr lang="en-US" dirty="0"/>
              <a:t>The main purpose is to show the interaction between the use cases and the actor.</a:t>
            </a:r>
            <a:endParaRPr lang="en-IN" dirty="0"/>
          </a:p>
          <a:p>
            <a:pPr marL="274320" indent="-274320">
              <a:spcAft>
                <a:spcPts val="0"/>
              </a:spcAft>
              <a:buClr>
                <a:schemeClr val="accent3"/>
              </a:buClr>
              <a:buFont typeface="Wingdings 2"/>
              <a:buChar char=""/>
              <a:defRPr/>
            </a:pPr>
            <a:r>
              <a:rPr lang="en-US" dirty="0"/>
              <a:t>To represent the system requirement from user’s perspective.</a:t>
            </a:r>
            <a:endParaRPr lang="en-IN" dirty="0"/>
          </a:p>
          <a:p>
            <a:pPr marL="274320" indent="-274320">
              <a:spcAft>
                <a:spcPts val="0"/>
              </a:spcAft>
              <a:buClr>
                <a:schemeClr val="accent3"/>
              </a:buClr>
              <a:buFont typeface="Wingdings 2"/>
              <a:buChar char=""/>
              <a:defRPr/>
            </a:pPr>
            <a:r>
              <a:rPr lang="en-US" dirty="0"/>
              <a:t>The use cases are the functions that are to be performed in the module.</a:t>
            </a:r>
            <a:endParaRPr lang="en-IN" dirty="0"/>
          </a:p>
          <a:p>
            <a:pPr marL="274320" indent="-274320">
              <a:spcAft>
                <a:spcPts val="0"/>
              </a:spcAft>
              <a:buClr>
                <a:schemeClr val="accent3"/>
              </a:buClr>
              <a:buFont typeface="Wingdings 2"/>
              <a:buChar char=""/>
              <a:defRPr/>
            </a:pPr>
            <a:r>
              <a:rPr lang="en-US" dirty="0"/>
              <a:t>An actor could be the end-user of the system or an external system.</a:t>
            </a:r>
            <a:endParaRPr lang="en-IN" dirty="0"/>
          </a:p>
          <a:p>
            <a:pPr marL="274320" indent="-274320">
              <a:spcAft>
                <a:spcPts val="0"/>
              </a:spcAft>
              <a:buClr>
                <a:schemeClr val="accent3"/>
              </a:buClr>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390" name="Freeform 6">
            <a:extLst>
              <a:ext uri="{FF2B5EF4-FFF2-40B4-BE49-F238E27FC236}">
                <a16:creationId xmlns:a16="http://schemas.microsoft.com/office/drawing/2014/main" xmlns="" id="{974C5CDB-119C-4669-882B-F5E375BC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387" name="Title 4"/>
          <p:cNvSpPr>
            <a:spLocks noGrp="1"/>
          </p:cNvSpPr>
          <p:nvPr>
            <p:ph type="title"/>
          </p:nvPr>
        </p:nvSpPr>
        <p:spPr>
          <a:xfrm>
            <a:off x="810002" y="639097"/>
            <a:ext cx="4961534" cy="3781101"/>
          </a:xfrm>
        </p:spPr>
        <p:txBody>
          <a:bodyPr vert="horz" lIns="91440" tIns="45720" rIns="91440" bIns="45720" rtlCol="0" anchor="b">
            <a:normAutofit/>
          </a:bodyPr>
          <a:lstStyle/>
          <a:p>
            <a:r>
              <a:rPr lang="en-US" sz="5400"/>
              <a:t>USE CASE - ADMIN</a:t>
            </a:r>
          </a:p>
        </p:txBody>
      </p:sp>
      <p:sp>
        <p:nvSpPr>
          <p:cNvPr id="16391" name="Rectangle 74">
            <a:extLst>
              <a:ext uri="{FF2B5EF4-FFF2-40B4-BE49-F238E27FC236}">
                <a16:creationId xmlns:a16="http://schemas.microsoft.com/office/drawing/2014/main" xmlns="" id="{086F339E-091A-455E-B2ED-8883D910B2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00916" y="0"/>
            <a:ext cx="609108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2" name="Rounded Rectangle 14">
            <a:extLst>
              <a:ext uri="{FF2B5EF4-FFF2-40B4-BE49-F238E27FC236}">
                <a16:creationId xmlns:a16="http://schemas.microsoft.com/office/drawing/2014/main" xmlns="" id="{C2CA0F9B-CD9A-4F30-AC98-837D1E6BDA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56326" y="958640"/>
            <a:ext cx="479221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8" name="Picture 5" descr="use case1"/>
          <p:cNvPicPr>
            <a:picLocks noChangeAspect="1" noChangeArrowheads="1"/>
          </p:cNvPicPr>
          <p:nvPr/>
        </p:nvPicPr>
        <p:blipFill>
          <a:blip r:embed="rId2"/>
          <a:stretch>
            <a:fillRect/>
          </a:stretch>
        </p:blipFill>
        <p:spPr bwMode="auto">
          <a:xfrm>
            <a:off x="7068226" y="2492314"/>
            <a:ext cx="4174333" cy="1843663"/>
          </a:xfrm>
          <a:prstGeom prst="rect">
            <a:avLst/>
          </a:prstGeom>
          <a:noFill/>
        </p:spPr>
      </p:pic>
      <p:sp>
        <p:nvSpPr>
          <p:cNvPr id="16386" name="Rectangle 46"/>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413" name="Freeform 6">
            <a:extLst>
              <a:ext uri="{FF2B5EF4-FFF2-40B4-BE49-F238E27FC236}">
                <a16:creationId xmlns:a16="http://schemas.microsoft.com/office/drawing/2014/main" xmlns="" id="{974C5CDB-119C-4669-882B-F5E375BC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7410" name="Title 1"/>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USE CASE - USER</a:t>
            </a:r>
          </a:p>
        </p:txBody>
      </p:sp>
      <p:sp>
        <p:nvSpPr>
          <p:cNvPr id="17414" name="Rectangle 73">
            <a:extLst>
              <a:ext uri="{FF2B5EF4-FFF2-40B4-BE49-F238E27FC236}">
                <a16:creationId xmlns:a16="http://schemas.microsoft.com/office/drawing/2014/main" xmlns="" id="{7D15FE79-D510-476E-8DA8-A0C91F7E0C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5" name="Rounded Rectangle 14">
            <a:extLst>
              <a:ext uri="{FF2B5EF4-FFF2-40B4-BE49-F238E27FC236}">
                <a16:creationId xmlns:a16="http://schemas.microsoft.com/office/drawing/2014/main" xmlns="" id="{C9F319E5-675A-4BDE-848C-0976D225E6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1" name="Picture 2" descr="C:\Users\win 8.1\Desktop\USE CASE HOME.png"/>
          <p:cNvPicPr>
            <a:picLocks noChangeAspect="1" noChangeArrowheads="1"/>
          </p:cNvPicPr>
          <p:nvPr/>
        </p:nvPicPr>
        <p:blipFill>
          <a:blip r:embed="rId2"/>
          <a:stretch>
            <a:fillRect/>
          </a:stretch>
        </p:blipFill>
        <p:spPr bwMode="auto">
          <a:xfrm>
            <a:off x="5612118" y="1739381"/>
            <a:ext cx="5630441" cy="334952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434" name="Title 1"/>
          <p:cNvSpPr>
            <a:spLocks noGrp="1"/>
          </p:cNvSpPr>
          <p:nvPr>
            <p:ph type="title"/>
          </p:nvPr>
        </p:nvSpPr>
        <p:spPr>
          <a:xfrm>
            <a:off x="2160557" y="5301783"/>
            <a:ext cx="7929000" cy="779529"/>
          </a:xfrm>
        </p:spPr>
        <p:txBody>
          <a:bodyPr vert="horz" lIns="91440" tIns="45720" rIns="91440" bIns="45720" rtlCol="0" anchor="b">
            <a:normAutofit/>
          </a:bodyPr>
          <a:lstStyle/>
          <a:p>
            <a:r>
              <a:rPr lang="en-US" sz="3500">
                <a:cs typeface="+mj-cs"/>
              </a:rPr>
              <a:t>DFD(Data Flow Diagram)</a:t>
            </a:r>
          </a:p>
        </p:txBody>
      </p:sp>
      <p:pic>
        <p:nvPicPr>
          <p:cNvPr id="18435" name="Picture 4" descr="F:\reports2\HomeServicesDjango\dfd0.jpg"/>
          <p:cNvPicPr>
            <a:picLocks noChangeAspect="1" noChangeArrowheads="1"/>
          </p:cNvPicPr>
          <p:nvPr/>
        </p:nvPicPr>
        <p:blipFill>
          <a:blip r:embed="rId2"/>
          <a:stretch>
            <a:fillRect/>
          </a:stretch>
        </p:blipFill>
        <p:spPr bwMode="auto">
          <a:xfrm>
            <a:off x="1775520" y="404664"/>
            <a:ext cx="8640959" cy="4536504"/>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981200" y="357189"/>
            <a:ext cx="8229600" cy="428625"/>
          </a:xfrm>
        </p:spPr>
        <p:txBody>
          <a:bodyPr>
            <a:normAutofit fontScale="90000"/>
          </a:bodyPr>
          <a:lstStyle/>
          <a:p>
            <a:r>
              <a:rPr lang="en-US" b="1"/>
              <a:t>DFD(Data Flow Diagram)</a:t>
            </a:r>
          </a:p>
        </p:txBody>
      </p:sp>
      <p:pic>
        <p:nvPicPr>
          <p:cNvPr id="19459" name="Picture 2" descr="F:\reports2\HomeServicesDjango\dfd1.jpg"/>
          <p:cNvPicPr>
            <a:picLocks noChangeAspect="1" noChangeArrowheads="1"/>
          </p:cNvPicPr>
          <p:nvPr/>
        </p:nvPicPr>
        <p:blipFill>
          <a:blip r:embed="rId2"/>
          <a:srcRect/>
          <a:stretch>
            <a:fillRect/>
          </a:stretch>
        </p:blipFill>
        <p:spPr bwMode="auto">
          <a:xfrm>
            <a:off x="1809750" y="1000126"/>
            <a:ext cx="8643938" cy="56435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482" name="Title 1"/>
          <p:cNvSpPr>
            <a:spLocks noGrp="1"/>
          </p:cNvSpPr>
          <p:nvPr>
            <p:ph type="title"/>
          </p:nvPr>
        </p:nvSpPr>
        <p:spPr>
          <a:xfrm>
            <a:off x="2131502" y="639098"/>
            <a:ext cx="3721151" cy="3781101"/>
          </a:xfrm>
        </p:spPr>
        <p:txBody>
          <a:bodyPr vert="horz" lIns="91440" tIns="45720" rIns="91440" bIns="45720" rtlCol="0" anchor="b">
            <a:normAutofit/>
          </a:bodyPr>
          <a:lstStyle/>
          <a:p>
            <a:r>
              <a:rPr lang="en-US" sz="5400">
                <a:cs typeface="+mj-cs"/>
              </a:rPr>
              <a:t>ER DIAGRAM</a:t>
            </a:r>
          </a:p>
        </p:txBody>
      </p:sp>
      <p:pic>
        <p:nvPicPr>
          <p:cNvPr id="20500" name="Picture 20483">
            <a:extLst>
              <a:ext uri="{FF2B5EF4-FFF2-40B4-BE49-F238E27FC236}">
                <a16:creationId xmlns:a16="http://schemas.microsoft.com/office/drawing/2014/main" xmlns="" id="{545D009F-A3FF-4E0C-99C7-152A6929496B}"/>
              </a:ext>
            </a:extLst>
          </p:cNvPr>
          <p:cNvPicPr>
            <a:picLocks noChangeAspect="1"/>
          </p:cNvPicPr>
          <p:nvPr/>
        </p:nvPicPr>
        <p:blipFill rotWithShape="1">
          <a:blip r:embed="rId2"/>
          <a:srcRect l="28087" r="16459" b="2"/>
          <a:stretch/>
        </p:blipFill>
        <p:spPr>
          <a:xfrm>
            <a:off x="6099688" y="10"/>
            <a:ext cx="4568313" cy="6857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482"/>
                                        </p:tgtEl>
                                        <p:attrNameLst>
                                          <p:attrName>style.visibility</p:attrName>
                                        </p:attrNameLst>
                                      </p:cBhvr>
                                      <p:to>
                                        <p:strVal val="visible"/>
                                      </p:to>
                                    </p:set>
                                    <p:animEffect transition="in" filter="fade">
                                      <p:cBhvr>
                                        <p:cTn id="7" dur="4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1506" name="Picture 2" descr="C:\Users\win 8.1\Desktop\loginbg1.jpg"/>
          <p:cNvPicPr>
            <a:picLocks noChangeAspect="1" noChangeArrowheads="1"/>
          </p:cNvPicPr>
          <p:nvPr/>
        </p:nvPicPr>
        <p:blipFill>
          <a:blip r:embed="rId2"/>
          <a:stretch>
            <a:fillRect/>
          </a:stretch>
        </p:blipFill>
        <p:spPr bwMode="auto">
          <a:xfrm>
            <a:off x="983432" y="321734"/>
            <a:ext cx="9865096" cy="569955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3"/>
          <p:cNvSpPr>
            <a:spLocks noGrp="1"/>
          </p:cNvSpPr>
          <p:nvPr>
            <p:ph type="title"/>
          </p:nvPr>
        </p:nvSpPr>
        <p:spPr>
          <a:xfrm>
            <a:off x="1981200" y="357189"/>
            <a:ext cx="8229600" cy="642937"/>
          </a:xfrm>
        </p:spPr>
        <p:txBody>
          <a:bodyPr>
            <a:normAutofit fontScale="90000"/>
          </a:bodyPr>
          <a:lstStyle/>
          <a:p>
            <a:r>
              <a:rPr lang="en-US" dirty="0"/>
              <a:t>ADMIN LOGIN</a:t>
            </a:r>
            <a:r>
              <a:rPr lang="en-US" b="1" dirty="0"/>
              <a:t> Page</a:t>
            </a:r>
          </a:p>
        </p:txBody>
      </p:sp>
      <p:pic>
        <p:nvPicPr>
          <p:cNvPr id="3" name="Picture 2" descr="Graphical user interface, application&#10;&#10;Description automatically generated">
            <a:extLst>
              <a:ext uri="{FF2B5EF4-FFF2-40B4-BE49-F238E27FC236}">
                <a16:creationId xmlns:a16="http://schemas.microsoft.com/office/drawing/2014/main" xmlns="" id="{FC275271-9FE3-49B3-8F83-6D63F1B1A671}"/>
              </a:ext>
            </a:extLst>
          </p:cNvPr>
          <p:cNvPicPr>
            <a:picLocks noChangeAspect="1"/>
          </p:cNvPicPr>
          <p:nvPr/>
        </p:nvPicPr>
        <p:blipFill rotWithShape="1">
          <a:blip r:embed="rId2">
            <a:extLst>
              <a:ext uri="{28A0092B-C50C-407E-A947-70E740481C1C}">
                <a14:useLocalDpi xmlns:a14="http://schemas.microsoft.com/office/drawing/2010/main" val="0"/>
              </a:ext>
            </a:extLst>
          </a:blip>
          <a:srcRect t="11151" r="126" b="38450"/>
          <a:stretch/>
        </p:blipFill>
        <p:spPr>
          <a:xfrm>
            <a:off x="695400" y="1628800"/>
            <a:ext cx="10959008" cy="34563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574" name="Freeform 6">
            <a:extLst>
              <a:ext uri="{FF2B5EF4-FFF2-40B4-BE49-F238E27FC236}">
                <a16:creationId xmlns:a16="http://schemas.microsoft.com/office/drawing/2014/main" xmlns="" id="{974C5CDB-119C-4669-882B-F5E375BC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554" name="Title 2"/>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Login Page</a:t>
            </a:r>
          </a:p>
        </p:txBody>
      </p:sp>
      <p:sp>
        <p:nvSpPr>
          <p:cNvPr id="23575" name="Rectangle 72">
            <a:extLst>
              <a:ext uri="{FF2B5EF4-FFF2-40B4-BE49-F238E27FC236}">
                <a16:creationId xmlns:a16="http://schemas.microsoft.com/office/drawing/2014/main" xmlns="" id="{7D15FE79-D510-476E-8DA8-A0C91F7E0C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76" name="Rounded Rectangle 14">
            <a:extLst>
              <a:ext uri="{FF2B5EF4-FFF2-40B4-BE49-F238E27FC236}">
                <a16:creationId xmlns:a16="http://schemas.microsoft.com/office/drawing/2014/main" xmlns="" id="{C9F319E5-675A-4BDE-848C-0976D225E6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xmlns="" id="{46D30094-06BC-43A8-81D6-578F3F89F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32" t="-20562" r="3341" b="1"/>
          <a:stretch/>
        </p:blipFill>
        <p:spPr>
          <a:xfrm>
            <a:off x="5612118" y="1268759"/>
            <a:ext cx="5630441" cy="3665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255C45-3E07-4D24-825B-AC1F093C2AF0}"/>
              </a:ext>
            </a:extLst>
          </p:cNvPr>
          <p:cNvSpPr>
            <a:spLocks noGrp="1"/>
          </p:cNvSpPr>
          <p:nvPr>
            <p:ph type="title"/>
          </p:nvPr>
        </p:nvSpPr>
        <p:spPr/>
        <p:txBody>
          <a:bodyPr/>
          <a:lstStyle/>
          <a:p>
            <a:r>
              <a:rPr lang="en-US" b="1" dirty="0"/>
              <a:t>KIET GROUP OF INSTITUTIONS</a:t>
            </a:r>
            <a:endParaRPr lang="en-IN" dirty="0"/>
          </a:p>
        </p:txBody>
      </p:sp>
      <p:sp>
        <p:nvSpPr>
          <p:cNvPr id="3" name="Content Placeholder 2">
            <a:extLst>
              <a:ext uri="{FF2B5EF4-FFF2-40B4-BE49-F238E27FC236}">
                <a16:creationId xmlns:a16="http://schemas.microsoft.com/office/drawing/2014/main" xmlns="" id="{38E4F8B4-61BA-49CC-BC72-936CEBC9A089}"/>
              </a:ext>
            </a:extLst>
          </p:cNvPr>
          <p:cNvSpPr>
            <a:spLocks noGrp="1"/>
          </p:cNvSpPr>
          <p:nvPr>
            <p:ph sz="half" idx="1"/>
          </p:nvPr>
        </p:nvSpPr>
        <p:spPr>
          <a:xfrm>
            <a:off x="1981200" y="1920085"/>
            <a:ext cx="3754760" cy="4434840"/>
          </a:xfrm>
        </p:spPr>
        <p:txBody>
          <a:bodyPr>
            <a:normAutofit/>
          </a:bodyPr>
          <a:lstStyle/>
          <a:p>
            <a:endParaRPr lang="en-US" sz="2800" b="1" dirty="0"/>
          </a:p>
          <a:p>
            <a:endParaRPr lang="en-US" sz="2800" b="1" dirty="0"/>
          </a:p>
          <a:p>
            <a:endParaRPr lang="en-US" sz="2800" b="1" dirty="0"/>
          </a:p>
          <a:p>
            <a:endParaRPr lang="en-US" sz="2800" b="1" dirty="0"/>
          </a:p>
          <a:p>
            <a:pPr marL="0" indent="0">
              <a:buNone/>
            </a:pPr>
            <a:r>
              <a:rPr lang="en-US" sz="2400" b="1" dirty="0"/>
              <a:t>Guided By: </a:t>
            </a:r>
          </a:p>
          <a:p>
            <a:pPr marL="0" indent="0">
              <a:buNone/>
            </a:pPr>
            <a:r>
              <a:rPr lang="en-US" sz="2400" b="1" smtClean="0"/>
              <a:t>Dr. </a:t>
            </a:r>
            <a:r>
              <a:rPr lang="en-US" sz="2400" b="1" dirty="0"/>
              <a:t>AMIT </a:t>
            </a:r>
            <a:r>
              <a:rPr lang="en-US" sz="2400" b="1" dirty="0" smtClean="0"/>
              <a:t>KUMAR GUPTA</a:t>
            </a:r>
            <a:endParaRPr lang="en-US" sz="2400" b="1" dirty="0"/>
          </a:p>
          <a:p>
            <a:endParaRPr lang="en-IN" dirty="0"/>
          </a:p>
        </p:txBody>
      </p:sp>
      <p:sp>
        <p:nvSpPr>
          <p:cNvPr id="4" name="Content Placeholder 3">
            <a:extLst>
              <a:ext uri="{FF2B5EF4-FFF2-40B4-BE49-F238E27FC236}">
                <a16:creationId xmlns:a16="http://schemas.microsoft.com/office/drawing/2014/main" xmlns="" id="{D9DF2304-BAA0-43A1-AB22-DB9685486CB3}"/>
              </a:ext>
            </a:extLst>
          </p:cNvPr>
          <p:cNvSpPr>
            <a:spLocks noGrp="1"/>
          </p:cNvSpPr>
          <p:nvPr>
            <p:ph sz="half" idx="2"/>
          </p:nvPr>
        </p:nvSpPr>
        <p:spPr>
          <a:xfrm>
            <a:off x="7824192" y="1920085"/>
            <a:ext cx="3888432" cy="4434840"/>
          </a:xfrm>
        </p:spPr>
        <p:txBody>
          <a:bodyPr>
            <a:normAutofit/>
          </a:bodyPr>
          <a:lstStyle/>
          <a:p>
            <a:pPr marL="0" indent="0">
              <a:buNone/>
            </a:pPr>
            <a:endParaRPr lang="en-US" sz="2800" b="1" dirty="0"/>
          </a:p>
          <a:p>
            <a:pPr marL="0" indent="0">
              <a:buNone/>
            </a:pPr>
            <a:endParaRPr lang="en-US" sz="2800" b="1" dirty="0"/>
          </a:p>
          <a:p>
            <a:pPr marL="0" indent="0">
              <a:buNone/>
            </a:pPr>
            <a:endParaRPr lang="en-US" sz="2800" b="1" dirty="0"/>
          </a:p>
          <a:p>
            <a:pPr marL="0" indent="0">
              <a:buNone/>
            </a:pPr>
            <a:endParaRPr lang="en-US" sz="2800" b="1" dirty="0"/>
          </a:p>
          <a:p>
            <a:pPr marL="0" indent="0">
              <a:buNone/>
            </a:pPr>
            <a:r>
              <a:rPr lang="en-US" sz="2400" b="1" dirty="0"/>
              <a:t>Presented By: </a:t>
            </a:r>
            <a:r>
              <a:rPr lang="en-US" sz="2400" b="1" dirty="0" smtClean="0"/>
              <a:t>(GB2)</a:t>
            </a:r>
            <a:endParaRPr lang="en-US" sz="2400" b="1" dirty="0" smtClean="0"/>
          </a:p>
          <a:p>
            <a:pPr marL="0" indent="0">
              <a:buNone/>
            </a:pPr>
            <a:r>
              <a:rPr lang="en-US" sz="2400" b="1" dirty="0" smtClean="0"/>
              <a:t>MOHD BILAL</a:t>
            </a:r>
            <a:endParaRPr lang="en-US" sz="2400" b="1" dirty="0"/>
          </a:p>
          <a:p>
            <a:pPr marL="0" indent="0">
              <a:buNone/>
            </a:pPr>
            <a:r>
              <a:rPr lang="en-US" sz="2400" b="1" dirty="0" smtClean="0"/>
              <a:t>ADITYA AWASTHI     MAYANK SHARMA</a:t>
            </a:r>
            <a:endParaRPr lang="en-US" sz="2400" b="1" dirty="0"/>
          </a:p>
        </p:txBody>
      </p:sp>
    </p:spTree>
    <p:extLst>
      <p:ext uri="{BB962C8B-B14F-4D97-AF65-F5344CB8AC3E}">
        <p14:creationId xmlns:p14="http://schemas.microsoft.com/office/powerpoint/2010/main" val="3949380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596" name="Freeform 6">
            <a:extLst>
              <a:ext uri="{FF2B5EF4-FFF2-40B4-BE49-F238E27FC236}">
                <a16:creationId xmlns:a16="http://schemas.microsoft.com/office/drawing/2014/main" xmlns="" id="{974C5CDB-119C-4669-882B-F5E375BC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4578" name="Title 1"/>
          <p:cNvSpPr>
            <a:spLocks noGrp="1"/>
          </p:cNvSpPr>
          <p:nvPr>
            <p:ph type="title"/>
          </p:nvPr>
        </p:nvSpPr>
        <p:spPr>
          <a:xfrm>
            <a:off x="810002" y="639097"/>
            <a:ext cx="3211392" cy="3781101"/>
          </a:xfrm>
        </p:spPr>
        <p:txBody>
          <a:bodyPr vert="horz" lIns="91440" tIns="45720" rIns="91440" bIns="45720" rtlCol="0" anchor="b">
            <a:normAutofit/>
          </a:bodyPr>
          <a:lstStyle/>
          <a:p>
            <a:r>
              <a:rPr lang="en-US" sz="5400"/>
              <a:t>SIGNUP PAGE</a:t>
            </a:r>
          </a:p>
        </p:txBody>
      </p:sp>
      <p:sp>
        <p:nvSpPr>
          <p:cNvPr id="24597" name="Rectangle 72">
            <a:extLst>
              <a:ext uri="{FF2B5EF4-FFF2-40B4-BE49-F238E27FC236}">
                <a16:creationId xmlns:a16="http://schemas.microsoft.com/office/drawing/2014/main" xmlns="" id="{7D15FE79-D510-476E-8DA8-A0C91F7E0C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98" name="Rounded Rectangle 14">
            <a:extLst>
              <a:ext uri="{FF2B5EF4-FFF2-40B4-BE49-F238E27FC236}">
                <a16:creationId xmlns:a16="http://schemas.microsoft.com/office/drawing/2014/main" xmlns="" id="{C9F319E5-675A-4BDE-848C-0976D225E6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xmlns="" id="{9CDAC82E-D616-4A99-B783-81040A2B1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118" y="1412777"/>
            <a:ext cx="5630441" cy="39604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608" name="Freeform 6">
            <a:extLst>
              <a:ext uri="{FF2B5EF4-FFF2-40B4-BE49-F238E27FC236}">
                <a16:creationId xmlns:a16="http://schemas.microsoft.com/office/drawing/2014/main" xmlns="" id="{BFDA6284-4E06-4F93-9624-A49FE810F1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3" name="Picture 2" descr="Diagram&#10;&#10;Description automatically generated">
            <a:extLst>
              <a:ext uri="{FF2B5EF4-FFF2-40B4-BE49-F238E27FC236}">
                <a16:creationId xmlns:a16="http://schemas.microsoft.com/office/drawing/2014/main" xmlns="" id="{9D389594-E8E5-4879-8FBF-BE11CDC6C546}"/>
              </a:ext>
            </a:extLst>
          </p:cNvPr>
          <p:cNvPicPr>
            <a:picLocks noChangeAspect="1"/>
          </p:cNvPicPr>
          <p:nvPr/>
        </p:nvPicPr>
        <p:blipFill rotWithShape="1">
          <a:blip r:embed="rId2">
            <a:extLst>
              <a:ext uri="{28A0092B-C50C-407E-A947-70E740481C1C}">
                <a14:useLocalDpi xmlns:a14="http://schemas.microsoft.com/office/drawing/2010/main" val="0"/>
              </a:ext>
            </a:extLst>
          </a:blip>
          <a:srcRect t="18011" b="7816"/>
          <a:stretch/>
        </p:blipFill>
        <p:spPr>
          <a:xfrm>
            <a:off x="-1" y="-1"/>
            <a:ext cx="12192001" cy="4883281"/>
          </a:xfrm>
          <a:prstGeom prst="rect">
            <a:avLst/>
          </a:prstGeom>
        </p:spPr>
      </p:pic>
      <p:sp>
        <p:nvSpPr>
          <p:cNvPr id="25609" name="Freeform 9">
            <a:extLst>
              <a:ext uri="{FF2B5EF4-FFF2-40B4-BE49-F238E27FC236}">
                <a16:creationId xmlns:a16="http://schemas.microsoft.com/office/drawing/2014/main" xmlns="" id="{F73FEE0E-0740-4139-808A-A3B329AE00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02" name="Title 1"/>
          <p:cNvSpPr>
            <a:spLocks noGrp="1"/>
          </p:cNvSpPr>
          <p:nvPr>
            <p:ph type="title"/>
          </p:nvPr>
        </p:nvSpPr>
        <p:spPr>
          <a:xfrm>
            <a:off x="812788" y="4895558"/>
            <a:ext cx="10572000" cy="779529"/>
          </a:xfrm>
        </p:spPr>
        <p:txBody>
          <a:bodyPr vert="horz" lIns="91440" tIns="45720" rIns="91440" bIns="45720" rtlCol="0" anchor="b">
            <a:normAutofit/>
          </a:bodyPr>
          <a:lstStyle/>
          <a:p>
            <a:r>
              <a:rPr lang="en-US"/>
              <a:t>USER HOME PAGE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5602"/>
                                        </p:tgtEl>
                                        <p:attrNameLst>
                                          <p:attrName>style.visibility</p:attrName>
                                        </p:attrNameLst>
                                      </p:cBhvr>
                                      <p:to>
                                        <p:strVal val="visible"/>
                                      </p:to>
                                    </p:set>
                                    <p:animEffect transition="in" filter="fade">
                                      <p:cBhvr>
                                        <p:cTn id="7" dur="7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a:t>CONCLUSION &amp; FUTURE SCOPE</a:t>
            </a:r>
            <a:r>
              <a:rPr lang="en-IN" dirty="0"/>
              <a:t/>
            </a:r>
            <a:br>
              <a:rPr lang="en-IN" dirty="0"/>
            </a:br>
            <a:endParaRPr lang="en-IN" dirty="0"/>
          </a:p>
        </p:txBody>
      </p:sp>
      <p:sp>
        <p:nvSpPr>
          <p:cNvPr id="3" name="Content Placeholder 2"/>
          <p:cNvSpPr>
            <a:spLocks noGrp="1"/>
          </p:cNvSpPr>
          <p:nvPr>
            <p:ph idx="1"/>
          </p:nvPr>
        </p:nvSpPr>
        <p:spPr>
          <a:xfrm>
            <a:off x="1981200" y="1571626"/>
            <a:ext cx="8229600" cy="4752975"/>
          </a:xfrm>
        </p:spPr>
        <p:txBody>
          <a:bodyPr>
            <a:normAutofit/>
          </a:bodyPr>
          <a:lstStyle/>
          <a:p>
            <a:pPr marL="274320" indent="-274320">
              <a:spcAft>
                <a:spcPts val="0"/>
              </a:spcAft>
              <a:buClr>
                <a:schemeClr val="accent3"/>
              </a:buClr>
              <a:buNone/>
              <a:defRPr/>
            </a:pPr>
            <a:r>
              <a:rPr lang="en-US" b="1" dirty="0"/>
              <a:t> </a:t>
            </a:r>
            <a:endParaRPr lang="en-IN" dirty="0"/>
          </a:p>
          <a:p>
            <a:pPr>
              <a:buFont typeface="Wingdings 2" pitchFamily="18" charset="2"/>
              <a:buNone/>
              <a:defRPr/>
            </a:pPr>
            <a:r>
              <a:rPr lang="en-US" b="1" u="sng" dirty="0"/>
              <a:t>FUTURE SCOPE</a:t>
            </a:r>
            <a:endParaRPr lang="en-US" dirty="0"/>
          </a:p>
          <a:p>
            <a:pPr>
              <a:defRPr/>
            </a:pPr>
            <a:r>
              <a:rPr lang="en-US" dirty="0"/>
              <a:t>This</a:t>
            </a:r>
            <a:r>
              <a:rPr lang="en-US" b="1" dirty="0"/>
              <a:t> </a:t>
            </a:r>
            <a:r>
              <a:rPr lang="en-US" dirty="0"/>
              <a:t>web application involves almost all the features of the online services. The future implementation will be online help for the customers and chatting with website administrator.</a:t>
            </a:r>
          </a:p>
          <a:p>
            <a:pPr>
              <a:buFont typeface="Wingdings 2" pitchFamily="18" charset="2"/>
              <a:buNone/>
              <a:defRPr/>
            </a:pPr>
            <a:endParaRPr lang="en-US" dirty="0"/>
          </a:p>
          <a:p>
            <a:pPr>
              <a:buFont typeface="Wingdings 2" pitchFamily="18" charset="2"/>
              <a:buNone/>
              <a:defRPr/>
            </a:pPr>
            <a:r>
              <a:rPr lang="en-US" b="1" u="sng" dirty="0"/>
              <a:t>CONCLUSION</a:t>
            </a:r>
            <a:endParaRPr lang="en-US" dirty="0"/>
          </a:p>
          <a:p>
            <a:pPr>
              <a:defRPr/>
            </a:pPr>
            <a:r>
              <a:rPr lang="en-US" dirty="0"/>
              <a:t>The project entitled “Home services System” is developed using PHP as front end and MYSQL database in back end to computerize the process of online serviceman booking. This project covers only the basic features required.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b="1"/>
              <a:t>BIBLIOGRAPHY</a:t>
            </a:r>
            <a:endParaRPr lang="en-IN"/>
          </a:p>
        </p:txBody>
      </p:sp>
      <p:sp>
        <p:nvSpPr>
          <p:cNvPr id="3" name="Content Placeholder 2"/>
          <p:cNvSpPr>
            <a:spLocks noGrp="1"/>
          </p:cNvSpPr>
          <p:nvPr>
            <p:ph idx="1"/>
          </p:nvPr>
        </p:nvSpPr>
        <p:spPr/>
        <p:txBody>
          <a:bodyPr>
            <a:normAutofit/>
          </a:bodyPr>
          <a:lstStyle/>
          <a:p>
            <a:pPr>
              <a:defRPr/>
            </a:pPr>
            <a:r>
              <a:rPr lang="en-IN" dirty="0"/>
              <a:t> </a:t>
            </a:r>
            <a:r>
              <a:rPr lang="en-US" b="1" dirty="0"/>
              <a:t>FOR PHP , HTML,  CSS , JQUERY REFERENCES</a:t>
            </a:r>
          </a:p>
          <a:p>
            <a:pPr>
              <a:defRPr/>
            </a:pPr>
            <a:endParaRPr lang="en-US" dirty="0"/>
          </a:p>
          <a:p>
            <a:pPr>
              <a:defRPr/>
            </a:pPr>
            <a:r>
              <a:rPr lang="en-US" u="sng" dirty="0">
                <a:hlinkClick r:id="rId2"/>
              </a:rPr>
              <a:t>http://www.w3schools.com/default.asp</a:t>
            </a:r>
            <a:endParaRPr lang="en-US" dirty="0"/>
          </a:p>
          <a:p>
            <a:pPr>
              <a:defRPr/>
            </a:pPr>
            <a:r>
              <a:rPr lang="en-US" dirty="0"/>
              <a:t>http://www.javatpoint.com</a:t>
            </a:r>
          </a:p>
          <a:p>
            <a:pPr>
              <a:buFont typeface="Wingdings 2" pitchFamily="18" charset="2"/>
              <a:buNone/>
              <a:defRPr/>
            </a:pPr>
            <a:endParaRPr lang="en-US" dirty="0"/>
          </a:p>
          <a:p>
            <a:pPr>
              <a:defRPr/>
            </a:pPr>
            <a:r>
              <a:rPr lang="en-US" b="1" dirty="0"/>
              <a:t>REFERENCE BOOKS</a:t>
            </a:r>
            <a:endParaRPr lang="en-US" dirty="0"/>
          </a:p>
          <a:p>
            <a:pPr>
              <a:defRPr/>
            </a:pPr>
            <a:r>
              <a:rPr lang="en-US" b="1" dirty="0">
                <a:hlinkClick r:id="rId3"/>
              </a:rPr>
              <a:t>Elisabeth Robson</a:t>
            </a:r>
            <a:r>
              <a:rPr lang="en-US" b="1" dirty="0"/>
              <a:t>,</a:t>
            </a:r>
            <a:r>
              <a:rPr lang="en-US" b="1" i="1" dirty="0"/>
              <a:t>” </a:t>
            </a:r>
            <a:r>
              <a:rPr lang="en-US" b="1" u="sng" dirty="0">
                <a:hlinkClick r:id="rId4"/>
              </a:rPr>
              <a:t>Head First HTML with CSS &amp; XHTML </a:t>
            </a:r>
            <a:r>
              <a:rPr lang="en-US" b="1" dirty="0"/>
              <a:t>” </a:t>
            </a:r>
            <a:r>
              <a:rPr lang="en-US" b="1" i="1" dirty="0"/>
              <a:t>.</a:t>
            </a:r>
            <a:endParaRPr lang="en-US" dirty="0"/>
          </a:p>
          <a:p>
            <a:pPr>
              <a:defRPr/>
            </a:pPr>
            <a:r>
              <a:rPr lang="en-US" dirty="0"/>
              <a:t> </a:t>
            </a:r>
            <a:r>
              <a:rPr lang="en-US" b="1" dirty="0">
                <a:hlinkClick r:id="rId5"/>
              </a:rPr>
              <a:t>Jon </a:t>
            </a:r>
            <a:r>
              <a:rPr lang="en-US" b="1" dirty="0" err="1">
                <a:hlinkClick r:id="rId5"/>
              </a:rPr>
              <a:t>Duckett</a:t>
            </a:r>
            <a:r>
              <a:rPr lang="en-US" b="1" dirty="0"/>
              <a:t>, “</a:t>
            </a:r>
            <a:r>
              <a:rPr lang="en-US" b="1" u="sng" dirty="0">
                <a:hlinkClick r:id="rId6"/>
              </a:rPr>
              <a:t>HTML and CSS</a:t>
            </a:r>
            <a:r>
              <a:rPr lang="en-US" b="1" i="1" dirty="0"/>
              <a:t>”.</a:t>
            </a:r>
            <a:endParaRPr lang="en-US" dirty="0"/>
          </a:p>
          <a:p>
            <a:pPr marL="274320" indent="-274320">
              <a:spcAft>
                <a:spcPts val="0"/>
              </a:spcAft>
              <a:buClr>
                <a:schemeClr val="accent3"/>
              </a:buClr>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2" end="2"/>
                                            </p:txEl>
                                          </p:spTgt>
                                        </p:tgtEl>
                                      </p:cBhvr>
                                    </p:animEffect>
                                    <p:set>
                                      <p:cBhvr>
                                        <p:cTn id="17"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3" end="3"/>
                                            </p:txEl>
                                          </p:spTgt>
                                        </p:tgtEl>
                                      </p:cBhvr>
                                    </p:animEffect>
                                    <p:set>
                                      <p:cBhvr>
                                        <p:cTn id="22"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5" end="5"/>
                                            </p:txEl>
                                          </p:spTgt>
                                        </p:tgtEl>
                                      </p:cBhvr>
                                    </p:animEffect>
                                    <p:set>
                                      <p:cBhvr>
                                        <p:cTn id="2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6" end="6"/>
                                            </p:txEl>
                                          </p:spTgt>
                                        </p:tgtEl>
                                      </p:cBhvr>
                                    </p:animEffect>
                                    <p:set>
                                      <p:cBhvr>
                                        <p:cTn id="3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7" end="7"/>
                                            </p:txEl>
                                          </p:spTgt>
                                        </p:tgtEl>
                                      </p:cBhvr>
                                    </p:animEffect>
                                    <p:set>
                                      <p:cBhvr>
                                        <p:cTn id="37" dur="1" fill="hold">
                                          <p:stCondLst>
                                            <p:cond delay="19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imeline&#10;&#10;Description automatically generated">
            <a:extLst>
              <a:ext uri="{FF2B5EF4-FFF2-40B4-BE49-F238E27FC236}">
                <a16:creationId xmlns:a16="http://schemas.microsoft.com/office/drawing/2014/main" xmlns="" id="{64018EB4-FBD4-45EF-8836-EE84613241B3}"/>
              </a:ext>
            </a:extLst>
          </p:cNvPr>
          <p:cNvPicPr>
            <a:picLocks noChangeAspect="1"/>
          </p:cNvPicPr>
          <p:nvPr/>
        </p:nvPicPr>
        <p:blipFill rotWithShape="1">
          <a:blip r:embed="rId2"/>
          <a:srcRect l="22439" t="21539" r="8327" b="8557"/>
          <a:stretch/>
        </p:blipFill>
        <p:spPr bwMode="auto">
          <a:xfrm>
            <a:off x="911425" y="764704"/>
            <a:ext cx="10369152" cy="5544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211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2689" y="2643189"/>
            <a:ext cx="7572375" cy="1500187"/>
          </a:xfrm>
          <a:solidFill>
            <a:schemeClr val="bg2">
              <a:lumMod val="50000"/>
            </a:schemeClr>
          </a:solidFill>
        </p:spPr>
        <p:txBody>
          <a:bodyPr/>
          <a:lstStyle/>
          <a:p>
            <a:pPr algn="ctr">
              <a:buFont typeface="Wingdings" pitchFamily="2" charset="2"/>
              <a:buChar char="v"/>
              <a:defRPr/>
            </a:pPr>
            <a:r>
              <a:rPr lang="en-US" sz="7200" b="1" dirty="0">
                <a:solidFill>
                  <a:srgbClr val="7030A0"/>
                </a:solidFill>
                <a:latin typeface="Freestyle Script" pitchFamily="66" charset="0"/>
              </a:rPr>
              <a:t>THANKYOU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a:t>ABSTRACT</a:t>
            </a:r>
            <a:r>
              <a:rPr lang="en-IN" dirty="0"/>
              <a:t/>
            </a:r>
            <a:br>
              <a:rPr lang="en-IN" dirty="0"/>
            </a:br>
            <a:endParaRPr lang="en-IN" dirty="0"/>
          </a:p>
        </p:txBody>
      </p:sp>
      <p:sp>
        <p:nvSpPr>
          <p:cNvPr id="3" name="Content Placeholder 2"/>
          <p:cNvSpPr>
            <a:spLocks noGrp="1"/>
          </p:cNvSpPr>
          <p:nvPr>
            <p:ph idx="1"/>
          </p:nvPr>
        </p:nvSpPr>
        <p:spPr>
          <a:xfrm>
            <a:off x="1981200" y="1143000"/>
            <a:ext cx="8229600" cy="5429250"/>
          </a:xfrm>
        </p:spPr>
        <p:txBody>
          <a:bodyPr>
            <a:normAutofit/>
          </a:bodyPr>
          <a:lstStyle/>
          <a:p>
            <a:pPr marL="640080" lvl="1" indent="-246888">
              <a:spcAft>
                <a:spcPts val="0"/>
              </a:spcAft>
              <a:buNone/>
              <a:defRPr/>
            </a:pPr>
            <a:endParaRPr lang="en-IN" dirty="0"/>
          </a:p>
          <a:p>
            <a:pPr>
              <a:defRPr/>
            </a:pPr>
            <a:r>
              <a:rPr lang="en-US" b="1" dirty="0"/>
              <a:t> </a:t>
            </a:r>
            <a:r>
              <a:rPr lang="en-IN" b="1" dirty="0"/>
              <a:t> </a:t>
            </a:r>
            <a:r>
              <a:rPr lang="en-US" dirty="0"/>
              <a:t>This Online Home Services project deals with an online system designed for booking serviceman(electrician, carpenter, plumber, painter etc) as per the requirements of the customers at their convenience.</a:t>
            </a:r>
          </a:p>
          <a:p>
            <a:pPr>
              <a:defRPr/>
            </a:pPr>
            <a:r>
              <a:rPr lang="en-US" dirty="0"/>
              <a:t>This software helps user to find serviceman profile and contact them or either click on book now button ,  after clicking on book now button , serviceperson will immediately contact to user.</a:t>
            </a:r>
          </a:p>
          <a:p>
            <a:pPr>
              <a:defRPr/>
            </a:pPr>
            <a:endParaRPr lang="en-US" dirty="0"/>
          </a:p>
          <a:p>
            <a:pPr marL="274320" indent="-274320">
              <a:spcAft>
                <a:spcPts val="0"/>
              </a:spcAft>
              <a:buClr>
                <a:schemeClr val="accent3"/>
              </a:buClr>
              <a:buFont typeface="Wingdings 2"/>
              <a:buChar char=""/>
              <a:defRPr/>
            </a:pPr>
            <a:endParaRPr lang="en-IN" dirty="0"/>
          </a:p>
          <a:p>
            <a:pPr marL="274320" indent="-274320">
              <a:spcAft>
                <a:spcPts val="0"/>
              </a:spcAft>
              <a:buClr>
                <a:schemeClr val="accent3"/>
              </a:buClr>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midsection of a person holding a miniature house">
            <a:extLst>
              <a:ext uri="{FF2B5EF4-FFF2-40B4-BE49-F238E27FC236}">
                <a16:creationId xmlns:a16="http://schemas.microsoft.com/office/drawing/2014/main" xmlns="" id="{A4A17688-AB83-4D5C-9F03-D494D41B8EE4}"/>
              </a:ext>
            </a:extLst>
          </p:cNvPr>
          <p:cNvPicPr>
            <a:picLocks noChangeAspect="1"/>
          </p:cNvPicPr>
          <p:nvPr/>
        </p:nvPicPr>
        <p:blipFill rotWithShape="1">
          <a:blip r:embed="rId2">
            <a:duotone>
              <a:schemeClr val="accent1">
                <a:shade val="45000"/>
                <a:satMod val="135000"/>
              </a:schemeClr>
              <a:prstClr val="white"/>
            </a:duotone>
          </a:blip>
          <a:srcRect l="22699" r="21315" b="-1"/>
          <a:stretch/>
        </p:blipFill>
        <p:spPr>
          <a:xfrm>
            <a:off x="6108700" y="-1"/>
            <a:ext cx="6094450" cy="6858001"/>
          </a:xfrm>
          <a:prstGeom prst="rect">
            <a:avLst/>
          </a:prstGeom>
        </p:spPr>
      </p:pic>
      <p:sp>
        <p:nvSpPr>
          <p:cNvPr id="14" name="Freeform 16">
            <a:extLst>
              <a:ext uri="{FF2B5EF4-FFF2-40B4-BE49-F238E27FC236}">
                <a16:creationId xmlns:a16="http://schemas.microsoft.com/office/drawing/2014/main" xmlns="" id="{3EEED574-6FCC-45F8-ABA8-05782705A3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1153737-1D2C-435F-A705-2F52E4C2F818}"/>
              </a:ext>
            </a:extLst>
          </p:cNvPr>
          <p:cNvSpPr>
            <a:spLocks noGrp="1"/>
          </p:cNvSpPr>
          <p:nvPr>
            <p:ph type="title"/>
          </p:nvPr>
        </p:nvSpPr>
        <p:spPr>
          <a:xfrm>
            <a:off x="810000" y="447188"/>
            <a:ext cx="5070100" cy="1559412"/>
          </a:xfrm>
        </p:spPr>
        <p:txBody>
          <a:bodyPr>
            <a:normAutofit/>
          </a:bodyPr>
          <a:lstStyle/>
          <a:p>
            <a:r>
              <a:rPr lang="en-US"/>
              <a:t>Why do we need this project?</a:t>
            </a:r>
            <a:endParaRPr lang="en-IN"/>
          </a:p>
        </p:txBody>
      </p:sp>
      <p:sp>
        <p:nvSpPr>
          <p:cNvPr id="3" name="Content Placeholder 2">
            <a:extLst>
              <a:ext uri="{FF2B5EF4-FFF2-40B4-BE49-F238E27FC236}">
                <a16:creationId xmlns:a16="http://schemas.microsoft.com/office/drawing/2014/main" xmlns="" id="{68B22F95-2F70-45B6-B0C6-7F1835C25980}"/>
              </a:ext>
            </a:extLst>
          </p:cNvPr>
          <p:cNvSpPr>
            <a:spLocks noGrp="1"/>
          </p:cNvSpPr>
          <p:nvPr>
            <p:ph idx="1"/>
          </p:nvPr>
        </p:nvSpPr>
        <p:spPr>
          <a:xfrm>
            <a:off x="818712" y="2413000"/>
            <a:ext cx="5055923" cy="3632200"/>
          </a:xfrm>
        </p:spPr>
        <p:txBody>
          <a:bodyPr>
            <a:normAutofit/>
          </a:bodyPr>
          <a:lstStyle/>
          <a:p>
            <a:r>
              <a:rPr lang="en-US" dirty="0">
                <a:latin typeface="Roboto" panose="020B0604020202020204" pitchFamily="2" charset="0"/>
              </a:rPr>
              <a:t>One of the main benefits </a:t>
            </a:r>
            <a:r>
              <a:rPr lang="en-US">
                <a:latin typeface="Roboto" panose="020B0604020202020204" pitchFamily="2" charset="0"/>
              </a:rPr>
              <a:t>is that </a:t>
            </a:r>
            <a:r>
              <a:rPr lang="en-US" dirty="0">
                <a:latin typeface="Roboto" panose="020B0604020202020204" pitchFamily="2" charset="0"/>
              </a:rPr>
              <a:t>you can save money. Taking multiple required services from a single Online home service provider means that one can save money as bundles are always the best. It is a very easy way of getting Online home services as compared to finding different providers for different services. </a:t>
            </a:r>
          </a:p>
          <a:p>
            <a:r>
              <a:rPr lang="en-US" dirty="0">
                <a:latin typeface="Roboto" panose="020B0604020202020204" pitchFamily="2" charset="0"/>
              </a:rPr>
              <a:t>Another benefit of bundle services is the payment method. You can get everything rolled into one bill, there’s very less hassle. </a:t>
            </a:r>
            <a:endParaRPr lang="en-IN" dirty="0"/>
          </a:p>
        </p:txBody>
      </p:sp>
    </p:spTree>
    <p:extLst>
      <p:ext uri="{BB962C8B-B14F-4D97-AF65-F5344CB8AC3E}">
        <p14:creationId xmlns:p14="http://schemas.microsoft.com/office/powerpoint/2010/main" val="125267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b="1"/>
              <a:t>ADMIN MODULES</a:t>
            </a:r>
            <a:endParaRPr lang="en-IN"/>
          </a:p>
        </p:txBody>
      </p:sp>
      <p:sp>
        <p:nvSpPr>
          <p:cNvPr id="7171" name="Content Placeholder 2"/>
          <p:cNvSpPr>
            <a:spLocks noGrp="1"/>
          </p:cNvSpPr>
          <p:nvPr>
            <p:ph idx="1"/>
          </p:nvPr>
        </p:nvSpPr>
        <p:spPr>
          <a:xfrm>
            <a:off x="1952626" y="2000251"/>
            <a:ext cx="4543425" cy="2708275"/>
          </a:xfrm>
        </p:spPr>
        <p:txBody>
          <a:bodyPr/>
          <a:lstStyle/>
          <a:p>
            <a:pPr>
              <a:buFont typeface="Wingdings 2" pitchFamily="18" charset="2"/>
              <a:buNone/>
            </a:pPr>
            <a:endParaRPr lang="en-US"/>
          </a:p>
          <a:p>
            <a:r>
              <a:rPr lang="en-US"/>
              <a:t>Manage Servicemen's</a:t>
            </a:r>
          </a:p>
          <a:p>
            <a:r>
              <a:rPr lang="en-US"/>
              <a:t>Manage Users</a:t>
            </a:r>
          </a:p>
          <a:p>
            <a:r>
              <a:rPr lang="en-US"/>
              <a:t>Manage Bookings</a:t>
            </a:r>
          </a:p>
        </p:txBody>
      </p:sp>
      <p:pic>
        <p:nvPicPr>
          <p:cNvPr id="9220" name="Picture 5" descr="C:\Users\win 8.1\Desktop\on-demand-home-services-main.jpg"/>
          <p:cNvPicPr>
            <a:picLocks noChangeAspect="1" noChangeArrowheads="1"/>
          </p:cNvPicPr>
          <p:nvPr/>
        </p:nvPicPr>
        <p:blipFill>
          <a:blip r:embed="rId2"/>
          <a:srcRect/>
          <a:stretch>
            <a:fillRect/>
          </a:stretch>
        </p:blipFill>
        <p:spPr bwMode="auto">
          <a:xfrm>
            <a:off x="2095501" y="4071938"/>
            <a:ext cx="8024813"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2" end="2"/>
                                            </p:txEl>
                                          </p:spTgt>
                                        </p:tgtEl>
                                        <p:attrNameLst>
                                          <p:attrName>style.visibility</p:attrName>
                                        </p:attrNameLst>
                                      </p:cBhvr>
                                      <p:to>
                                        <p:strVal val="visible"/>
                                      </p:to>
                                    </p:set>
                                    <p:animEffect transition="in" filter="blinds(horizontal)">
                                      <p:cBhvr>
                                        <p:cTn id="17" dur="500"/>
                                        <p:tgtEl>
                                          <p:spTgt spid="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3" end="3"/>
                                            </p:txEl>
                                          </p:spTgt>
                                        </p:tgtEl>
                                        <p:attrNameLst>
                                          <p:attrName>style.visibility</p:attrName>
                                        </p:attrNameLst>
                                      </p:cBhvr>
                                      <p:to>
                                        <p:strVal val="visible"/>
                                      </p:to>
                                    </p:set>
                                    <p:animEffect transition="in" filter="blinds(horizontal)">
                                      <p:cBhvr>
                                        <p:cTn id="22" dur="500"/>
                                        <p:tgtEl>
                                          <p:spTgt spid="71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1"/>
          <p:cNvSpPr>
            <a:spLocks noGrp="1"/>
          </p:cNvSpPr>
          <p:nvPr>
            <p:ph type="title"/>
          </p:nvPr>
        </p:nvSpPr>
        <p:spPr>
          <a:xfrm>
            <a:off x="2131500" y="447188"/>
            <a:ext cx="7928998" cy="970450"/>
          </a:xfrm>
        </p:spPr>
        <p:txBody>
          <a:bodyPr>
            <a:normAutofit/>
          </a:bodyPr>
          <a:lstStyle/>
          <a:p>
            <a:r>
              <a:rPr lang="en-US" b="1"/>
              <a:t>SERVICEMEN MODULES</a:t>
            </a:r>
            <a:endParaRPr lang="en-US"/>
          </a:p>
        </p:txBody>
      </p:sp>
      <p:graphicFrame>
        <p:nvGraphicFramePr>
          <p:cNvPr id="10245" name="Content Placeholder 2">
            <a:extLst>
              <a:ext uri="{FF2B5EF4-FFF2-40B4-BE49-F238E27FC236}">
                <a16:creationId xmlns:a16="http://schemas.microsoft.com/office/drawing/2014/main" xmlns="" id="{823860DE-C1C4-4599-B73B-A59205CEA40E}"/>
              </a:ext>
            </a:extLst>
          </p:cNvPr>
          <p:cNvGraphicFramePr>
            <a:graphicFrameLocks noGrp="1"/>
          </p:cNvGraphicFramePr>
          <p:nvPr>
            <p:ph idx="1"/>
            <p:extLst>
              <p:ext uri="{D42A27DB-BD31-4B8C-83A1-F6EECF244321}">
                <p14:modId xmlns:p14="http://schemas.microsoft.com/office/powerpoint/2010/main" val="791441867"/>
              </p:ext>
            </p:extLst>
          </p:nvPr>
        </p:nvGraphicFramePr>
        <p:xfrm>
          <a:off x="2138363" y="2494723"/>
          <a:ext cx="7915275"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266" name="Title 1"/>
          <p:cNvSpPr>
            <a:spLocks noGrp="1"/>
          </p:cNvSpPr>
          <p:nvPr>
            <p:ph type="title"/>
          </p:nvPr>
        </p:nvSpPr>
        <p:spPr>
          <a:xfrm>
            <a:off x="1862636" y="1734858"/>
            <a:ext cx="2824112" cy="3388287"/>
          </a:xfrm>
        </p:spPr>
        <p:txBody>
          <a:bodyPr anchor="ctr">
            <a:normAutofit/>
          </a:bodyPr>
          <a:lstStyle/>
          <a:p>
            <a:r>
              <a:rPr lang="en-US" b="1"/>
              <a:t>USER MODULES</a:t>
            </a:r>
          </a:p>
        </p:txBody>
      </p:sp>
      <p:sp>
        <p:nvSpPr>
          <p:cNvPr id="11267" name="Content Placeholder 2"/>
          <p:cNvSpPr>
            <a:spLocks noGrp="1"/>
          </p:cNvSpPr>
          <p:nvPr>
            <p:ph idx="1"/>
          </p:nvPr>
        </p:nvSpPr>
        <p:spPr>
          <a:xfrm>
            <a:off x="6030052" y="978993"/>
            <a:ext cx="4023913" cy="4900014"/>
          </a:xfrm>
          <a:effectLst/>
        </p:spPr>
        <p:txBody>
          <a:bodyPr>
            <a:normAutofit/>
          </a:bodyPr>
          <a:lstStyle/>
          <a:p>
            <a:r>
              <a:rPr lang="en-US"/>
              <a:t>SEARCH SERVICEMEN</a:t>
            </a:r>
          </a:p>
          <a:p>
            <a:r>
              <a:rPr lang="en-US"/>
              <a:t>VIEW SERVICEMEN PROFILE</a:t>
            </a:r>
          </a:p>
          <a:p>
            <a:r>
              <a:rPr lang="en-US"/>
              <a:t>BOOK SERVICEMEN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1"/>
          <p:cNvSpPr>
            <a:spLocks noGrp="1"/>
          </p:cNvSpPr>
          <p:nvPr>
            <p:ph type="title"/>
          </p:nvPr>
        </p:nvSpPr>
        <p:spPr>
          <a:xfrm>
            <a:off x="2131500" y="447188"/>
            <a:ext cx="7928998" cy="970450"/>
          </a:xfrm>
        </p:spPr>
        <p:txBody>
          <a:bodyPr>
            <a:normAutofit/>
          </a:bodyPr>
          <a:lstStyle/>
          <a:p>
            <a:r>
              <a:rPr lang="en-US" b="1"/>
              <a:t>FRONTEND (LANGUAGE USED)</a:t>
            </a:r>
          </a:p>
        </p:txBody>
      </p:sp>
      <p:graphicFrame>
        <p:nvGraphicFramePr>
          <p:cNvPr id="12293" name="Content Placeholder 2">
            <a:extLst>
              <a:ext uri="{FF2B5EF4-FFF2-40B4-BE49-F238E27FC236}">
                <a16:creationId xmlns:a16="http://schemas.microsoft.com/office/drawing/2014/main" xmlns="" id="{A982003E-1442-4E10-9B0B-8BBDF4D157BD}"/>
              </a:ext>
            </a:extLst>
          </p:cNvPr>
          <p:cNvGraphicFramePr>
            <a:graphicFrameLocks noGrp="1"/>
          </p:cNvGraphicFramePr>
          <p:nvPr>
            <p:ph idx="1"/>
            <p:extLst>
              <p:ext uri="{D42A27DB-BD31-4B8C-83A1-F6EECF244321}">
                <p14:modId xmlns:p14="http://schemas.microsoft.com/office/powerpoint/2010/main" val="476286490"/>
              </p:ext>
            </p:extLst>
          </p:nvPr>
        </p:nvGraphicFramePr>
        <p:xfrm>
          <a:off x="2138363" y="2494723"/>
          <a:ext cx="7915275" cy="336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14" name="Title 1"/>
          <p:cNvSpPr>
            <a:spLocks noGrp="1"/>
          </p:cNvSpPr>
          <p:nvPr>
            <p:ph type="title"/>
          </p:nvPr>
        </p:nvSpPr>
        <p:spPr>
          <a:xfrm>
            <a:off x="2131500" y="447188"/>
            <a:ext cx="7928998" cy="970450"/>
          </a:xfrm>
        </p:spPr>
        <p:txBody>
          <a:bodyPr>
            <a:normAutofit/>
          </a:bodyPr>
          <a:lstStyle/>
          <a:p>
            <a:r>
              <a:rPr lang="en-US" b="1"/>
              <a:t>BACKEND</a:t>
            </a:r>
            <a:endParaRPr lang="en-US"/>
          </a:p>
        </p:txBody>
      </p:sp>
      <p:graphicFrame>
        <p:nvGraphicFramePr>
          <p:cNvPr id="13317" name="Content Placeholder 2">
            <a:extLst>
              <a:ext uri="{FF2B5EF4-FFF2-40B4-BE49-F238E27FC236}">
                <a16:creationId xmlns:a16="http://schemas.microsoft.com/office/drawing/2014/main" xmlns="" id="{C147EDB5-79D4-405F-8940-703BCEAC3245}"/>
              </a:ext>
            </a:extLst>
          </p:cNvPr>
          <p:cNvGraphicFramePr>
            <a:graphicFrameLocks noGrp="1"/>
          </p:cNvGraphicFramePr>
          <p:nvPr>
            <p:ph idx="1"/>
            <p:extLst>
              <p:ext uri="{D42A27DB-BD31-4B8C-83A1-F6EECF244321}">
                <p14:modId xmlns:p14="http://schemas.microsoft.com/office/powerpoint/2010/main" val="1854977628"/>
              </p:ext>
            </p:extLst>
          </p:nvPr>
        </p:nvGraphicFramePr>
        <p:xfrm>
          <a:off x="2138363" y="2548647"/>
          <a:ext cx="7915275"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7AF46513-5B0D-4B03-9323-32F3F0BFC9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Quotable</Template>
  <TotalTime>709</TotalTime>
  <Words>332</Words>
  <Application>Microsoft Office PowerPoint</Application>
  <PresentationFormat>Custom</PresentationFormat>
  <Paragraphs>84</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Quotable</vt:lpstr>
      <vt:lpstr>On Demand - HomeServices</vt:lpstr>
      <vt:lpstr>KIET GROUP OF INSTITUTIONS</vt:lpstr>
      <vt:lpstr>ABSTRACT </vt:lpstr>
      <vt:lpstr>Why do we need this project?</vt:lpstr>
      <vt:lpstr>ADMIN MODULES</vt:lpstr>
      <vt:lpstr>SERVICEMEN MODULES</vt:lpstr>
      <vt:lpstr>USER MODULES</vt:lpstr>
      <vt:lpstr>FRONTEND (LANGUAGE USED)</vt:lpstr>
      <vt:lpstr>BACKEND</vt:lpstr>
      <vt:lpstr>SOFTWARE USED</vt:lpstr>
      <vt:lpstr>USE CASE DIAGRAM</vt:lpstr>
      <vt:lpstr>USE CASE - ADMIN</vt:lpstr>
      <vt:lpstr>USE CASE - USER</vt:lpstr>
      <vt:lpstr>DFD(Data Flow Diagram)</vt:lpstr>
      <vt:lpstr>DFD(Data Flow Diagram)</vt:lpstr>
      <vt:lpstr>ER DIAGRAM</vt:lpstr>
      <vt:lpstr>PowerPoint Presentation</vt:lpstr>
      <vt:lpstr>ADMIN LOGIN Page</vt:lpstr>
      <vt:lpstr>Login Page</vt:lpstr>
      <vt:lpstr>SIGNUP PAGE</vt:lpstr>
      <vt:lpstr>USER HOME PAGE</vt:lpstr>
      <vt:lpstr>CONCLUSION &amp; FUTURE SCOPE </vt:lpstr>
      <vt:lpstr>BIBLIOGRAPHY</vt:lpstr>
      <vt:lpstr>PowerPoint Presentation</vt:lpstr>
      <vt:lpstr>PowerPoint Presentation</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LENOVO</cp:lastModifiedBy>
  <cp:revision>152</cp:revision>
  <dcterms:created xsi:type="dcterms:W3CDTF">2011-04-06T15:22:37Z</dcterms:created>
  <dcterms:modified xsi:type="dcterms:W3CDTF">2022-01-14T07:03:38Z</dcterms:modified>
</cp:coreProperties>
</file>